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3"/>
  </p:notesMasterIdLst>
  <p:sldIdLst>
    <p:sldId id="277" r:id="rId2"/>
    <p:sldId id="258" r:id="rId3"/>
    <p:sldId id="278" r:id="rId4"/>
    <p:sldId id="308" r:id="rId5"/>
    <p:sldId id="305" r:id="rId6"/>
    <p:sldId id="310" r:id="rId7"/>
    <p:sldId id="331" r:id="rId8"/>
    <p:sldId id="332" r:id="rId9"/>
    <p:sldId id="337" r:id="rId10"/>
    <p:sldId id="333" r:id="rId11"/>
    <p:sldId id="334" r:id="rId12"/>
    <p:sldId id="335" r:id="rId13"/>
    <p:sldId id="336" r:id="rId14"/>
    <p:sldId id="263" r:id="rId15"/>
    <p:sldId id="344" r:id="rId16"/>
    <p:sldId id="347" r:id="rId17"/>
    <p:sldId id="348" r:id="rId18"/>
    <p:sldId id="349" r:id="rId19"/>
    <p:sldId id="350" r:id="rId20"/>
    <p:sldId id="307" r:id="rId21"/>
    <p:sldId id="311" r:id="rId22"/>
    <p:sldId id="312" r:id="rId23"/>
    <p:sldId id="314" r:id="rId24"/>
    <p:sldId id="315" r:id="rId25"/>
    <p:sldId id="316" r:id="rId26"/>
    <p:sldId id="318" r:id="rId27"/>
    <p:sldId id="319" r:id="rId28"/>
    <p:sldId id="320" r:id="rId29"/>
    <p:sldId id="321" r:id="rId30"/>
    <p:sldId id="270" r:id="rId31"/>
    <p:sldId id="306" r:id="rId32"/>
    <p:sldId id="313" r:id="rId33"/>
    <p:sldId id="323" r:id="rId34"/>
    <p:sldId id="324" r:id="rId35"/>
    <p:sldId id="325" r:id="rId36"/>
    <p:sldId id="326" r:id="rId37"/>
    <p:sldId id="327" r:id="rId38"/>
    <p:sldId id="328" r:id="rId39"/>
    <p:sldId id="329" r:id="rId40"/>
    <p:sldId id="330" r:id="rId41"/>
    <p:sldId id="27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3" autoAdjust="0"/>
    <p:restoredTop sz="80518" autoAdjust="0"/>
  </p:normalViewPr>
  <p:slideViewPr>
    <p:cSldViewPr>
      <p:cViewPr varScale="1">
        <p:scale>
          <a:sx n="90" d="100"/>
          <a:sy n="90" d="100"/>
        </p:scale>
        <p:origin x="1944" y="192"/>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C831A-CCF5-4391-A2BE-9DF065D37587}" type="doc">
      <dgm:prSet loTypeId="urn:microsoft.com/office/officeart/2005/8/layout/arrow2" loCatId="process" qsTypeId="urn:microsoft.com/office/officeart/2005/8/quickstyle/3d5" qsCatId="3D" csTypeId="urn:microsoft.com/office/officeart/2005/8/colors/colorful3" csCatId="colorful" phldr="1"/>
      <dgm:spPr/>
    </dgm:pt>
    <dgm:pt modelId="{A39C9339-F7BC-4A9F-AF8A-3B9741B27413}">
      <dgm:prSet phldrT="[Text]" custT="1"/>
      <dgm:spPr/>
      <dgm:t>
        <a:bodyPr/>
        <a:lstStyle/>
        <a:p>
          <a:r>
            <a:rPr lang="en-US" sz="2000" dirty="0" smtClean="0"/>
            <a:t>WRITE ALL PROGRAMS IN ONE FOLDER</a:t>
          </a:r>
          <a:endParaRPr lang="en-US" sz="2000" dirty="0"/>
        </a:p>
      </dgm:t>
    </dgm:pt>
    <dgm:pt modelId="{26699644-3B9B-4794-926C-D854282146D8}" type="parTrans" cxnId="{BF777ED0-A485-405A-BFCD-E378EF965464}">
      <dgm:prSet/>
      <dgm:spPr/>
      <dgm:t>
        <a:bodyPr/>
        <a:lstStyle/>
        <a:p>
          <a:endParaRPr lang="en-US" sz="2400"/>
        </a:p>
      </dgm:t>
    </dgm:pt>
    <dgm:pt modelId="{3E2FBE5E-2D29-4C39-97D1-424264F1308F}" type="sibTrans" cxnId="{BF777ED0-A485-405A-BFCD-E378EF965464}">
      <dgm:prSet/>
      <dgm:spPr/>
      <dgm:t>
        <a:bodyPr/>
        <a:lstStyle/>
        <a:p>
          <a:endParaRPr lang="en-US" sz="2400"/>
        </a:p>
      </dgm:t>
    </dgm:pt>
    <dgm:pt modelId="{5175B6B0-3CA6-4535-A09B-108E0999A356}">
      <dgm:prSet phldrT="[Text]" custT="1"/>
      <dgm:spPr/>
      <dgm:t>
        <a:bodyPr/>
        <a:lstStyle/>
        <a:p>
          <a:r>
            <a:rPr lang="en-US" sz="2000" dirty="0" smtClean="0"/>
            <a:t>COMPILE ALL PROGRAMS IN THAT FOLDER ON HADOOP</a:t>
          </a:r>
          <a:endParaRPr lang="en-US" sz="2000" dirty="0"/>
        </a:p>
      </dgm:t>
    </dgm:pt>
    <dgm:pt modelId="{ECD96492-1092-4631-A208-D9A5DA08372E}" type="parTrans" cxnId="{345AD6EC-90F1-4BA3-A053-C21366541189}">
      <dgm:prSet/>
      <dgm:spPr/>
      <dgm:t>
        <a:bodyPr/>
        <a:lstStyle/>
        <a:p>
          <a:endParaRPr lang="en-US" sz="2400"/>
        </a:p>
      </dgm:t>
    </dgm:pt>
    <dgm:pt modelId="{F900535F-E882-46D4-B632-4B8ACBE851E4}" type="sibTrans" cxnId="{345AD6EC-90F1-4BA3-A053-C21366541189}">
      <dgm:prSet/>
      <dgm:spPr/>
      <dgm:t>
        <a:bodyPr/>
        <a:lstStyle/>
        <a:p>
          <a:endParaRPr lang="en-US" sz="2400"/>
        </a:p>
      </dgm:t>
    </dgm:pt>
    <dgm:pt modelId="{BAD6DE81-DE4F-40EF-8526-A8F127A4BE33}">
      <dgm:prSet phldrT="[Text]" custT="1"/>
      <dgm:spPr/>
      <dgm:t>
        <a:bodyPr/>
        <a:lstStyle/>
        <a:p>
          <a:r>
            <a:rPr lang="en-US" sz="2000" dirty="0" smtClean="0"/>
            <a:t>RUN THE FILE BY OPENING HADOOP.LOGIN</a:t>
          </a:r>
          <a:endParaRPr lang="en-US" sz="2000" dirty="0"/>
        </a:p>
      </dgm:t>
    </dgm:pt>
    <dgm:pt modelId="{3224C504-155F-4C9F-93C7-83D8D4CEC1B4}" type="parTrans" cxnId="{293E3154-15DE-4C13-93DE-664CEAB9F0AF}">
      <dgm:prSet/>
      <dgm:spPr/>
      <dgm:t>
        <a:bodyPr/>
        <a:lstStyle/>
        <a:p>
          <a:endParaRPr lang="en-US"/>
        </a:p>
      </dgm:t>
    </dgm:pt>
    <dgm:pt modelId="{6252B9CC-7427-40BA-B706-E629F53D4B22}" type="sibTrans" cxnId="{293E3154-15DE-4C13-93DE-664CEAB9F0AF}">
      <dgm:prSet/>
      <dgm:spPr/>
      <dgm:t>
        <a:bodyPr/>
        <a:lstStyle/>
        <a:p>
          <a:endParaRPr lang="en-US"/>
        </a:p>
      </dgm:t>
    </dgm:pt>
    <dgm:pt modelId="{9898FE38-DE6C-46BA-8D32-D767674AD978}">
      <dgm:prSet phldrT="[Text]" custT="1"/>
      <dgm:spPr/>
      <dgm:t>
        <a:bodyPr/>
        <a:lstStyle/>
        <a:p>
          <a:r>
            <a:rPr lang="en-US" sz="2000" dirty="0" smtClean="0"/>
            <a:t>CREATE A .JAR FILE WITH ALL COMPILED PROGRAMS</a:t>
          </a:r>
          <a:endParaRPr lang="en-US" sz="2000" dirty="0"/>
        </a:p>
      </dgm:t>
    </dgm:pt>
    <dgm:pt modelId="{6500A968-9A0E-4ACA-91E4-A3C5FA03BCC8}" type="parTrans" cxnId="{277398F3-A9DD-4822-A4A0-9408AA94EB41}">
      <dgm:prSet/>
      <dgm:spPr/>
      <dgm:t>
        <a:bodyPr/>
        <a:lstStyle/>
        <a:p>
          <a:endParaRPr lang="en-US"/>
        </a:p>
      </dgm:t>
    </dgm:pt>
    <dgm:pt modelId="{15E99FBC-5B51-4114-8E0B-C26E50C78603}" type="sibTrans" cxnId="{277398F3-A9DD-4822-A4A0-9408AA94EB41}">
      <dgm:prSet/>
      <dgm:spPr/>
      <dgm:t>
        <a:bodyPr/>
        <a:lstStyle/>
        <a:p>
          <a:endParaRPr lang="en-US"/>
        </a:p>
      </dgm:t>
    </dgm:pt>
    <dgm:pt modelId="{E220828C-C958-4FCF-B52F-02D7F5D17607}" type="pres">
      <dgm:prSet presAssocID="{455C831A-CCF5-4391-A2BE-9DF065D37587}" presName="arrowDiagram" presStyleCnt="0">
        <dgm:presLayoutVars>
          <dgm:chMax val="5"/>
          <dgm:dir/>
          <dgm:resizeHandles val="exact"/>
        </dgm:presLayoutVars>
      </dgm:prSet>
      <dgm:spPr/>
    </dgm:pt>
    <dgm:pt modelId="{82ED47FD-CD8E-4EC8-A7E3-BF3AC4BC5C1A}" type="pres">
      <dgm:prSet presAssocID="{455C831A-CCF5-4391-A2BE-9DF065D37587}" presName="arrow" presStyleLbl="bgShp" presStyleIdx="0" presStyleCnt="1" custScaleX="86792" custScaleY="86038" custLinFactNeighborX="-863" custLinFactNeighborY="-25526"/>
      <dgm:spPr/>
    </dgm:pt>
    <dgm:pt modelId="{4566E19C-2577-409E-A34A-BB8B091D39D1}" type="pres">
      <dgm:prSet presAssocID="{455C831A-CCF5-4391-A2BE-9DF065D37587}" presName="arrowDiagram4" presStyleCnt="0"/>
      <dgm:spPr/>
    </dgm:pt>
    <dgm:pt modelId="{8B0E99B2-B3F4-BC44-9483-5E4E76837DC3}" type="pres">
      <dgm:prSet presAssocID="{A39C9339-F7BC-4A9F-AF8A-3B9741B27413}" presName="bullet4a" presStyleLbl="node1" presStyleIdx="0" presStyleCnt="4"/>
      <dgm:spPr/>
    </dgm:pt>
    <dgm:pt modelId="{C0AF6F9A-CF64-5E4C-90BC-15A4B8B0D2D0}" type="pres">
      <dgm:prSet presAssocID="{A39C9339-F7BC-4A9F-AF8A-3B9741B27413}" presName="textBox4a" presStyleLbl="revTx" presStyleIdx="0" presStyleCnt="4">
        <dgm:presLayoutVars>
          <dgm:bulletEnabled val="1"/>
        </dgm:presLayoutVars>
      </dgm:prSet>
      <dgm:spPr/>
      <dgm:t>
        <a:bodyPr/>
        <a:lstStyle/>
        <a:p>
          <a:endParaRPr lang="en-US"/>
        </a:p>
      </dgm:t>
    </dgm:pt>
    <dgm:pt modelId="{1011DE70-5E49-4943-8A6E-12DAD745063F}" type="pres">
      <dgm:prSet presAssocID="{5175B6B0-3CA6-4535-A09B-108E0999A356}" presName="bullet4b" presStyleLbl="node1" presStyleIdx="1" presStyleCnt="4"/>
      <dgm:spPr/>
    </dgm:pt>
    <dgm:pt modelId="{02D1F1AE-8F77-4740-A9E5-C60504731D93}" type="pres">
      <dgm:prSet presAssocID="{5175B6B0-3CA6-4535-A09B-108E0999A356}" presName="textBox4b" presStyleLbl="revTx" presStyleIdx="1" presStyleCnt="4">
        <dgm:presLayoutVars>
          <dgm:bulletEnabled val="1"/>
        </dgm:presLayoutVars>
      </dgm:prSet>
      <dgm:spPr/>
      <dgm:t>
        <a:bodyPr/>
        <a:lstStyle/>
        <a:p>
          <a:endParaRPr lang="en-US"/>
        </a:p>
      </dgm:t>
    </dgm:pt>
    <dgm:pt modelId="{B31A887F-5AD3-A544-9CCD-B19E114C6461}" type="pres">
      <dgm:prSet presAssocID="{9898FE38-DE6C-46BA-8D32-D767674AD978}" presName="bullet4c" presStyleLbl="node1" presStyleIdx="2" presStyleCnt="4"/>
      <dgm:spPr/>
    </dgm:pt>
    <dgm:pt modelId="{C222DFB2-B2FB-3D42-84B2-8C3BD5BC9746}" type="pres">
      <dgm:prSet presAssocID="{9898FE38-DE6C-46BA-8D32-D767674AD978}" presName="textBox4c" presStyleLbl="revTx" presStyleIdx="2" presStyleCnt="4">
        <dgm:presLayoutVars>
          <dgm:bulletEnabled val="1"/>
        </dgm:presLayoutVars>
      </dgm:prSet>
      <dgm:spPr/>
      <dgm:t>
        <a:bodyPr/>
        <a:lstStyle/>
        <a:p>
          <a:endParaRPr lang="en-US"/>
        </a:p>
      </dgm:t>
    </dgm:pt>
    <dgm:pt modelId="{76D4FD96-E408-7440-BE54-DC677528251C}" type="pres">
      <dgm:prSet presAssocID="{BAD6DE81-DE4F-40EF-8526-A8F127A4BE33}" presName="bullet4d" presStyleLbl="node1" presStyleIdx="3" presStyleCnt="4"/>
      <dgm:spPr/>
    </dgm:pt>
    <dgm:pt modelId="{65EDADEC-5070-BD4E-830B-FDCD9716D431}" type="pres">
      <dgm:prSet presAssocID="{BAD6DE81-DE4F-40EF-8526-A8F127A4BE33}" presName="textBox4d" presStyleLbl="revTx" presStyleIdx="3" presStyleCnt="4">
        <dgm:presLayoutVars>
          <dgm:bulletEnabled val="1"/>
        </dgm:presLayoutVars>
      </dgm:prSet>
      <dgm:spPr/>
      <dgm:t>
        <a:bodyPr/>
        <a:lstStyle/>
        <a:p>
          <a:endParaRPr lang="en-US"/>
        </a:p>
      </dgm:t>
    </dgm:pt>
  </dgm:ptLst>
  <dgm:cxnLst>
    <dgm:cxn modelId="{277398F3-A9DD-4822-A4A0-9408AA94EB41}" srcId="{455C831A-CCF5-4391-A2BE-9DF065D37587}" destId="{9898FE38-DE6C-46BA-8D32-D767674AD978}" srcOrd="2" destOrd="0" parTransId="{6500A968-9A0E-4ACA-91E4-A3C5FA03BCC8}" sibTransId="{15E99FBC-5B51-4114-8E0B-C26E50C78603}"/>
    <dgm:cxn modelId="{345AD6EC-90F1-4BA3-A053-C21366541189}" srcId="{455C831A-CCF5-4391-A2BE-9DF065D37587}" destId="{5175B6B0-3CA6-4535-A09B-108E0999A356}" srcOrd="1" destOrd="0" parTransId="{ECD96492-1092-4631-A208-D9A5DA08372E}" sibTransId="{F900535F-E882-46D4-B632-4B8ACBE851E4}"/>
    <dgm:cxn modelId="{BF777ED0-A485-405A-BFCD-E378EF965464}" srcId="{455C831A-CCF5-4391-A2BE-9DF065D37587}" destId="{A39C9339-F7BC-4A9F-AF8A-3B9741B27413}" srcOrd="0" destOrd="0" parTransId="{26699644-3B9B-4794-926C-D854282146D8}" sibTransId="{3E2FBE5E-2D29-4C39-97D1-424264F1308F}"/>
    <dgm:cxn modelId="{8BF74B55-EB91-344C-8CB3-008FD1A26461}" type="presOf" srcId="{5175B6B0-3CA6-4535-A09B-108E0999A356}" destId="{02D1F1AE-8F77-4740-A9E5-C60504731D93}" srcOrd="0" destOrd="0" presId="urn:microsoft.com/office/officeart/2005/8/layout/arrow2"/>
    <dgm:cxn modelId="{C21EF53C-0DF3-7742-9BAC-A0856B586793}" type="presOf" srcId="{A39C9339-F7BC-4A9F-AF8A-3B9741B27413}" destId="{C0AF6F9A-CF64-5E4C-90BC-15A4B8B0D2D0}" srcOrd="0" destOrd="0" presId="urn:microsoft.com/office/officeart/2005/8/layout/arrow2"/>
    <dgm:cxn modelId="{B9C22754-1F11-4044-8B25-8C2765D1B9EE}" type="presOf" srcId="{BAD6DE81-DE4F-40EF-8526-A8F127A4BE33}" destId="{65EDADEC-5070-BD4E-830B-FDCD9716D431}" srcOrd="0" destOrd="0" presId="urn:microsoft.com/office/officeart/2005/8/layout/arrow2"/>
    <dgm:cxn modelId="{293E3154-15DE-4C13-93DE-664CEAB9F0AF}" srcId="{455C831A-CCF5-4391-A2BE-9DF065D37587}" destId="{BAD6DE81-DE4F-40EF-8526-A8F127A4BE33}" srcOrd="3" destOrd="0" parTransId="{3224C504-155F-4C9F-93C7-83D8D4CEC1B4}" sibTransId="{6252B9CC-7427-40BA-B706-E629F53D4B22}"/>
    <dgm:cxn modelId="{B3C2585F-2185-D34C-BC61-A633A9AD6EA9}" type="presOf" srcId="{9898FE38-DE6C-46BA-8D32-D767674AD978}" destId="{C222DFB2-B2FB-3D42-84B2-8C3BD5BC9746}" srcOrd="0" destOrd="0" presId="urn:microsoft.com/office/officeart/2005/8/layout/arrow2"/>
    <dgm:cxn modelId="{B030F4EC-CBB0-2B44-9E55-42E254808FD6}" type="presOf" srcId="{455C831A-CCF5-4391-A2BE-9DF065D37587}" destId="{E220828C-C958-4FCF-B52F-02D7F5D17607}" srcOrd="0" destOrd="0" presId="urn:microsoft.com/office/officeart/2005/8/layout/arrow2"/>
    <dgm:cxn modelId="{FA9FC725-41A5-3349-8396-DEE29A7EC3C0}" type="presParOf" srcId="{E220828C-C958-4FCF-B52F-02D7F5D17607}" destId="{82ED47FD-CD8E-4EC8-A7E3-BF3AC4BC5C1A}" srcOrd="0" destOrd="0" presId="urn:microsoft.com/office/officeart/2005/8/layout/arrow2"/>
    <dgm:cxn modelId="{3170E8E1-5F37-BB4B-ADAF-2E387029BC94}" type="presParOf" srcId="{E220828C-C958-4FCF-B52F-02D7F5D17607}" destId="{4566E19C-2577-409E-A34A-BB8B091D39D1}" srcOrd="1" destOrd="0" presId="urn:microsoft.com/office/officeart/2005/8/layout/arrow2"/>
    <dgm:cxn modelId="{371A6F1D-EF59-6442-A5C1-926402DC0D6A}" type="presParOf" srcId="{4566E19C-2577-409E-A34A-BB8B091D39D1}" destId="{8B0E99B2-B3F4-BC44-9483-5E4E76837DC3}" srcOrd="0" destOrd="0" presId="urn:microsoft.com/office/officeart/2005/8/layout/arrow2"/>
    <dgm:cxn modelId="{C2C0BDB9-6F32-6446-9126-9E111558642E}" type="presParOf" srcId="{4566E19C-2577-409E-A34A-BB8B091D39D1}" destId="{C0AF6F9A-CF64-5E4C-90BC-15A4B8B0D2D0}" srcOrd="1" destOrd="0" presId="urn:microsoft.com/office/officeart/2005/8/layout/arrow2"/>
    <dgm:cxn modelId="{8678D731-8407-B24A-9F52-6EDC5732BDD4}" type="presParOf" srcId="{4566E19C-2577-409E-A34A-BB8B091D39D1}" destId="{1011DE70-5E49-4943-8A6E-12DAD745063F}" srcOrd="2" destOrd="0" presId="urn:microsoft.com/office/officeart/2005/8/layout/arrow2"/>
    <dgm:cxn modelId="{82758996-0059-1F44-8127-99915C606D39}" type="presParOf" srcId="{4566E19C-2577-409E-A34A-BB8B091D39D1}" destId="{02D1F1AE-8F77-4740-A9E5-C60504731D93}" srcOrd="3" destOrd="0" presId="urn:microsoft.com/office/officeart/2005/8/layout/arrow2"/>
    <dgm:cxn modelId="{3B1B314A-E7C3-574A-B9FA-282AB7A71136}" type="presParOf" srcId="{4566E19C-2577-409E-A34A-BB8B091D39D1}" destId="{B31A887F-5AD3-A544-9CCD-B19E114C6461}" srcOrd="4" destOrd="0" presId="urn:microsoft.com/office/officeart/2005/8/layout/arrow2"/>
    <dgm:cxn modelId="{DC061FE2-86E2-194D-8D64-060DAD65B08E}" type="presParOf" srcId="{4566E19C-2577-409E-A34A-BB8B091D39D1}" destId="{C222DFB2-B2FB-3D42-84B2-8C3BD5BC9746}" srcOrd="5" destOrd="0" presId="urn:microsoft.com/office/officeart/2005/8/layout/arrow2"/>
    <dgm:cxn modelId="{B9658DCB-EC41-4E46-8897-87F2EA9F8535}" type="presParOf" srcId="{4566E19C-2577-409E-A34A-BB8B091D39D1}" destId="{76D4FD96-E408-7440-BE54-DC677528251C}" srcOrd="6" destOrd="0" presId="urn:microsoft.com/office/officeart/2005/8/layout/arrow2"/>
    <dgm:cxn modelId="{24DB309B-7501-7A43-9089-3221F0EB07F1}" type="presParOf" srcId="{4566E19C-2577-409E-A34A-BB8B091D39D1}" destId="{65EDADEC-5070-BD4E-830B-FDCD9716D431}"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D982B-F274-4BA3-8F19-028AA15117A4}" type="doc">
      <dgm:prSet loTypeId="urn:microsoft.com/office/officeart/2005/8/layout/hProcess11" loCatId="process" qsTypeId="urn:microsoft.com/office/officeart/2005/8/quickstyle/3d1" qsCatId="3D" csTypeId="urn:microsoft.com/office/officeart/2005/8/colors/colorful3" csCatId="colorful" phldr="1"/>
      <dgm:spPr/>
      <dgm:t>
        <a:bodyPr/>
        <a:lstStyle/>
        <a:p>
          <a:endParaRPr lang="en-US"/>
        </a:p>
      </dgm:t>
    </dgm:pt>
    <dgm:pt modelId="{7BF07599-40A3-43F8-B74C-B9C9D197B9C8}">
      <dgm:prSet phldrT="[Text]" custT="1"/>
      <dgm:spPr/>
      <dgm:t>
        <a:bodyPr/>
        <a:lstStyle/>
        <a:p>
          <a:r>
            <a:rPr lang="en-US" sz="2400" dirty="0" smtClean="0">
              <a:latin typeface="Times New Roman" pitchFamily="18" charset="0"/>
              <a:cs typeface="Times New Roman" pitchFamily="18" charset="0"/>
            </a:rPr>
            <a:t>LOAD SAMPLE DATA INTO HDFS</a:t>
          </a:r>
          <a:endParaRPr lang="en-US" sz="2400" dirty="0">
            <a:latin typeface="Times New Roman" pitchFamily="18" charset="0"/>
            <a:cs typeface="Times New Roman" pitchFamily="18" charset="0"/>
          </a:endParaRPr>
        </a:p>
      </dgm:t>
    </dgm:pt>
    <dgm:pt modelId="{05A33227-C3A2-40A7-900E-1D070E545DAC}" type="parTrans" cxnId="{B0DAC2FD-EDA1-441B-A845-0C1964D6B924}">
      <dgm:prSet/>
      <dgm:spPr/>
      <dgm:t>
        <a:bodyPr/>
        <a:lstStyle/>
        <a:p>
          <a:endParaRPr lang="en-US" sz="2800"/>
        </a:p>
      </dgm:t>
    </dgm:pt>
    <dgm:pt modelId="{347A4B58-92E3-49B2-BBF5-15BF5A0F478B}" type="sibTrans" cxnId="{B0DAC2FD-EDA1-441B-A845-0C1964D6B924}">
      <dgm:prSet/>
      <dgm:spPr/>
      <dgm:t>
        <a:bodyPr/>
        <a:lstStyle/>
        <a:p>
          <a:endParaRPr lang="en-US" sz="2800"/>
        </a:p>
      </dgm:t>
    </dgm:pt>
    <dgm:pt modelId="{964A18CD-1B5D-4A7E-B182-2927E17348E0}">
      <dgm:prSet phldrT="[Text]" custT="1"/>
      <dgm:spPr/>
      <dgm:t>
        <a:bodyPr/>
        <a:lstStyle/>
        <a:p>
          <a:r>
            <a:rPr lang="en-US" sz="2400" dirty="0" smtClean="0">
              <a:latin typeface="Times New Roman" pitchFamily="18" charset="0"/>
              <a:cs typeface="Times New Roman" pitchFamily="18" charset="0"/>
            </a:rPr>
            <a:t>WRITE PIG SCRIPT FOR PARTICULAR OPERATION</a:t>
          </a:r>
          <a:endParaRPr lang="en-US" sz="2400" dirty="0">
            <a:latin typeface="Times New Roman" pitchFamily="18" charset="0"/>
            <a:cs typeface="Times New Roman" pitchFamily="18" charset="0"/>
          </a:endParaRPr>
        </a:p>
      </dgm:t>
    </dgm:pt>
    <dgm:pt modelId="{90C13AAE-4246-46D9-9B6E-D27D7FCA92D1}" type="parTrans" cxnId="{57D1E1FE-AB13-4507-B39B-15BDE576AB21}">
      <dgm:prSet/>
      <dgm:spPr/>
      <dgm:t>
        <a:bodyPr/>
        <a:lstStyle/>
        <a:p>
          <a:endParaRPr lang="en-US" sz="2800"/>
        </a:p>
      </dgm:t>
    </dgm:pt>
    <dgm:pt modelId="{63F601AF-EA35-4E0A-A9D9-C60ACFB6BC55}" type="sibTrans" cxnId="{57D1E1FE-AB13-4507-B39B-15BDE576AB21}">
      <dgm:prSet/>
      <dgm:spPr/>
      <dgm:t>
        <a:bodyPr/>
        <a:lstStyle/>
        <a:p>
          <a:endParaRPr lang="en-US" sz="2800"/>
        </a:p>
      </dgm:t>
    </dgm:pt>
    <dgm:pt modelId="{25761703-EE26-4CA8-B049-3F157889CE06}">
      <dgm:prSet phldrT="[Text]" custT="1"/>
      <dgm:spPr/>
      <dgm:t>
        <a:bodyPr/>
        <a:lstStyle/>
        <a:p>
          <a:r>
            <a:rPr lang="en-US" sz="2300" dirty="0" smtClean="0">
              <a:latin typeface="Times New Roman" pitchFamily="18" charset="0"/>
              <a:cs typeface="Times New Roman" pitchFamily="18" charset="0"/>
            </a:rPr>
            <a:t>EXECUTE PIG SCRIPT</a:t>
          </a:r>
          <a:endParaRPr lang="en-US" sz="2300" dirty="0">
            <a:latin typeface="Times New Roman" pitchFamily="18" charset="0"/>
            <a:cs typeface="Times New Roman" pitchFamily="18" charset="0"/>
          </a:endParaRPr>
        </a:p>
      </dgm:t>
    </dgm:pt>
    <dgm:pt modelId="{5EE1D751-E7E3-4E30-AC49-4C8227478F52}" type="parTrans" cxnId="{B4023F34-1758-4145-893F-044E6D16D52E}">
      <dgm:prSet/>
      <dgm:spPr/>
      <dgm:t>
        <a:bodyPr/>
        <a:lstStyle/>
        <a:p>
          <a:endParaRPr lang="en-US" sz="2800"/>
        </a:p>
      </dgm:t>
    </dgm:pt>
    <dgm:pt modelId="{B74F6A51-714F-4AA7-B42B-E7F20847B954}" type="sibTrans" cxnId="{B4023F34-1758-4145-893F-044E6D16D52E}">
      <dgm:prSet/>
      <dgm:spPr/>
      <dgm:t>
        <a:bodyPr/>
        <a:lstStyle/>
        <a:p>
          <a:endParaRPr lang="en-US" sz="2800"/>
        </a:p>
      </dgm:t>
    </dgm:pt>
    <dgm:pt modelId="{E731978B-F94B-47D7-AFDE-5668EE8523C9}">
      <dgm:prSet custT="1"/>
      <dgm:spPr/>
      <dgm:t>
        <a:bodyPr/>
        <a:lstStyle/>
        <a:p>
          <a:r>
            <a:rPr lang="en-US" sz="2400" dirty="0" smtClean="0">
              <a:latin typeface="Times New Roman" pitchFamily="18" charset="0"/>
              <a:cs typeface="Times New Roman" pitchFamily="18" charset="0"/>
            </a:rPr>
            <a:t>OPEN OUTPUT FILE FROM HDFS</a:t>
          </a:r>
          <a:endParaRPr lang="en-US" sz="2400" dirty="0">
            <a:latin typeface="Times New Roman" pitchFamily="18" charset="0"/>
            <a:cs typeface="Times New Roman" pitchFamily="18" charset="0"/>
          </a:endParaRPr>
        </a:p>
      </dgm:t>
    </dgm:pt>
    <dgm:pt modelId="{347D0D83-196D-4ACE-95D8-CD164212347B}" type="parTrans" cxnId="{4F7CA4AE-94FE-4378-A583-281ED01F3A26}">
      <dgm:prSet/>
      <dgm:spPr/>
      <dgm:t>
        <a:bodyPr/>
        <a:lstStyle/>
        <a:p>
          <a:endParaRPr lang="en-US" sz="2800"/>
        </a:p>
      </dgm:t>
    </dgm:pt>
    <dgm:pt modelId="{EE1B103E-6B40-4F05-8FE6-0D6F6D6931A3}" type="sibTrans" cxnId="{4F7CA4AE-94FE-4378-A583-281ED01F3A26}">
      <dgm:prSet/>
      <dgm:spPr/>
      <dgm:t>
        <a:bodyPr/>
        <a:lstStyle/>
        <a:p>
          <a:endParaRPr lang="en-US" sz="2800"/>
        </a:p>
      </dgm:t>
    </dgm:pt>
    <dgm:pt modelId="{EEF78DF5-8555-476E-9DA5-D85EF5BED6E8}" type="pres">
      <dgm:prSet presAssocID="{8BBD982B-F274-4BA3-8F19-028AA15117A4}" presName="Name0" presStyleCnt="0">
        <dgm:presLayoutVars>
          <dgm:dir/>
          <dgm:resizeHandles val="exact"/>
        </dgm:presLayoutVars>
      </dgm:prSet>
      <dgm:spPr/>
      <dgm:t>
        <a:bodyPr/>
        <a:lstStyle/>
        <a:p>
          <a:endParaRPr lang="en-US"/>
        </a:p>
      </dgm:t>
    </dgm:pt>
    <dgm:pt modelId="{026FE858-264F-439B-A7F3-F2D942865AB2}" type="pres">
      <dgm:prSet presAssocID="{8BBD982B-F274-4BA3-8F19-028AA15117A4}" presName="arrow" presStyleLbl="bgShp" presStyleIdx="0" presStyleCnt="1"/>
      <dgm:spPr/>
      <dgm:t>
        <a:bodyPr/>
        <a:lstStyle/>
        <a:p>
          <a:endParaRPr lang="en-US"/>
        </a:p>
      </dgm:t>
    </dgm:pt>
    <dgm:pt modelId="{87E660A6-41AE-47B5-B5DB-2BCA0E69D34C}" type="pres">
      <dgm:prSet presAssocID="{8BBD982B-F274-4BA3-8F19-028AA15117A4}" presName="points" presStyleCnt="0"/>
      <dgm:spPr/>
      <dgm:t>
        <a:bodyPr/>
        <a:lstStyle/>
        <a:p>
          <a:endParaRPr lang="en-US"/>
        </a:p>
      </dgm:t>
    </dgm:pt>
    <dgm:pt modelId="{37CB465F-30A1-4518-9EE2-375040D01803}" type="pres">
      <dgm:prSet presAssocID="{7BF07599-40A3-43F8-B74C-B9C9D197B9C8}" presName="compositeA" presStyleCnt="0"/>
      <dgm:spPr/>
      <dgm:t>
        <a:bodyPr/>
        <a:lstStyle/>
        <a:p>
          <a:endParaRPr lang="en-US"/>
        </a:p>
      </dgm:t>
    </dgm:pt>
    <dgm:pt modelId="{AA799FD6-0207-48F1-ADAD-3355FC46945A}" type="pres">
      <dgm:prSet presAssocID="{7BF07599-40A3-43F8-B74C-B9C9D197B9C8}" presName="textA" presStyleLbl="revTx" presStyleIdx="0" presStyleCnt="4" custScaleX="155699">
        <dgm:presLayoutVars>
          <dgm:bulletEnabled val="1"/>
        </dgm:presLayoutVars>
      </dgm:prSet>
      <dgm:spPr/>
      <dgm:t>
        <a:bodyPr/>
        <a:lstStyle/>
        <a:p>
          <a:endParaRPr lang="en-US"/>
        </a:p>
      </dgm:t>
    </dgm:pt>
    <dgm:pt modelId="{40536B13-5617-411F-BE63-A67F88290066}" type="pres">
      <dgm:prSet presAssocID="{7BF07599-40A3-43F8-B74C-B9C9D197B9C8}" presName="circleA" presStyleLbl="node1" presStyleIdx="0" presStyleCnt="4"/>
      <dgm:spPr/>
      <dgm:t>
        <a:bodyPr/>
        <a:lstStyle/>
        <a:p>
          <a:endParaRPr lang="en-US"/>
        </a:p>
      </dgm:t>
    </dgm:pt>
    <dgm:pt modelId="{0CC89B04-9CEF-4869-B0CA-58C2AD8B8485}" type="pres">
      <dgm:prSet presAssocID="{7BF07599-40A3-43F8-B74C-B9C9D197B9C8}" presName="spaceA" presStyleCnt="0"/>
      <dgm:spPr/>
      <dgm:t>
        <a:bodyPr/>
        <a:lstStyle/>
        <a:p>
          <a:endParaRPr lang="en-US"/>
        </a:p>
      </dgm:t>
    </dgm:pt>
    <dgm:pt modelId="{D085B67C-45D3-460A-9664-56A29A600847}" type="pres">
      <dgm:prSet presAssocID="{347A4B58-92E3-49B2-BBF5-15BF5A0F478B}" presName="space" presStyleCnt="0"/>
      <dgm:spPr/>
      <dgm:t>
        <a:bodyPr/>
        <a:lstStyle/>
        <a:p>
          <a:endParaRPr lang="en-US"/>
        </a:p>
      </dgm:t>
    </dgm:pt>
    <dgm:pt modelId="{09DFFEDB-7062-4AE6-A12C-C10D24F8F5AA}" type="pres">
      <dgm:prSet presAssocID="{964A18CD-1B5D-4A7E-B182-2927E17348E0}" presName="compositeB" presStyleCnt="0"/>
      <dgm:spPr/>
      <dgm:t>
        <a:bodyPr/>
        <a:lstStyle/>
        <a:p>
          <a:endParaRPr lang="en-US"/>
        </a:p>
      </dgm:t>
    </dgm:pt>
    <dgm:pt modelId="{6C4584D8-4BEC-45D8-BF53-95F5FB761D06}" type="pres">
      <dgm:prSet presAssocID="{964A18CD-1B5D-4A7E-B182-2927E17348E0}" presName="textB" presStyleLbl="revTx" presStyleIdx="1" presStyleCnt="4" custScaleX="207947" custScaleY="88525">
        <dgm:presLayoutVars>
          <dgm:bulletEnabled val="1"/>
        </dgm:presLayoutVars>
      </dgm:prSet>
      <dgm:spPr/>
      <dgm:t>
        <a:bodyPr/>
        <a:lstStyle/>
        <a:p>
          <a:endParaRPr lang="en-US"/>
        </a:p>
      </dgm:t>
    </dgm:pt>
    <dgm:pt modelId="{C572D6EF-B61D-42B7-AE89-70B64669FED2}" type="pres">
      <dgm:prSet presAssocID="{964A18CD-1B5D-4A7E-B182-2927E17348E0}" presName="circleB" presStyleLbl="node1" presStyleIdx="1" presStyleCnt="4"/>
      <dgm:spPr/>
      <dgm:t>
        <a:bodyPr/>
        <a:lstStyle/>
        <a:p>
          <a:endParaRPr lang="en-US"/>
        </a:p>
      </dgm:t>
    </dgm:pt>
    <dgm:pt modelId="{B28D9186-FA55-40ED-80AF-72E3004B87AE}" type="pres">
      <dgm:prSet presAssocID="{964A18CD-1B5D-4A7E-B182-2927E17348E0}" presName="spaceB" presStyleCnt="0"/>
      <dgm:spPr/>
      <dgm:t>
        <a:bodyPr/>
        <a:lstStyle/>
        <a:p>
          <a:endParaRPr lang="en-US"/>
        </a:p>
      </dgm:t>
    </dgm:pt>
    <dgm:pt modelId="{50243AC6-D906-4840-AD97-5C1D75B769B9}" type="pres">
      <dgm:prSet presAssocID="{63F601AF-EA35-4E0A-A9D9-C60ACFB6BC55}" presName="space" presStyleCnt="0"/>
      <dgm:spPr/>
      <dgm:t>
        <a:bodyPr/>
        <a:lstStyle/>
        <a:p>
          <a:endParaRPr lang="en-US"/>
        </a:p>
      </dgm:t>
    </dgm:pt>
    <dgm:pt modelId="{35371866-428A-4E11-B6FC-0182E3D73103}" type="pres">
      <dgm:prSet presAssocID="{25761703-EE26-4CA8-B049-3F157889CE06}" presName="compositeA" presStyleCnt="0"/>
      <dgm:spPr/>
      <dgm:t>
        <a:bodyPr/>
        <a:lstStyle/>
        <a:p>
          <a:endParaRPr lang="en-US"/>
        </a:p>
      </dgm:t>
    </dgm:pt>
    <dgm:pt modelId="{5E3B8E9D-BC81-4E4F-9ACC-A20F37470DE3}" type="pres">
      <dgm:prSet presAssocID="{25761703-EE26-4CA8-B049-3F157889CE06}" presName="textA" presStyleLbl="revTx" presStyleIdx="2" presStyleCnt="4" custScaleX="150109">
        <dgm:presLayoutVars>
          <dgm:bulletEnabled val="1"/>
        </dgm:presLayoutVars>
      </dgm:prSet>
      <dgm:spPr/>
      <dgm:t>
        <a:bodyPr/>
        <a:lstStyle/>
        <a:p>
          <a:endParaRPr lang="en-US"/>
        </a:p>
      </dgm:t>
    </dgm:pt>
    <dgm:pt modelId="{F134D718-41DE-4EC6-89B3-1BC0F2118D8D}" type="pres">
      <dgm:prSet presAssocID="{25761703-EE26-4CA8-B049-3F157889CE06}" presName="circleA" presStyleLbl="node1" presStyleIdx="2" presStyleCnt="4"/>
      <dgm:spPr/>
      <dgm:t>
        <a:bodyPr/>
        <a:lstStyle/>
        <a:p>
          <a:endParaRPr lang="en-US"/>
        </a:p>
      </dgm:t>
    </dgm:pt>
    <dgm:pt modelId="{C092028C-1B4F-45E2-AB17-28912BEB14C5}" type="pres">
      <dgm:prSet presAssocID="{25761703-EE26-4CA8-B049-3F157889CE06}" presName="spaceA" presStyleCnt="0"/>
      <dgm:spPr/>
      <dgm:t>
        <a:bodyPr/>
        <a:lstStyle/>
        <a:p>
          <a:endParaRPr lang="en-US"/>
        </a:p>
      </dgm:t>
    </dgm:pt>
    <dgm:pt modelId="{1E2E6F51-926B-4F03-9367-6D351E425C88}" type="pres">
      <dgm:prSet presAssocID="{B74F6A51-714F-4AA7-B42B-E7F20847B954}" presName="space" presStyleCnt="0"/>
      <dgm:spPr/>
      <dgm:t>
        <a:bodyPr/>
        <a:lstStyle/>
        <a:p>
          <a:endParaRPr lang="en-US"/>
        </a:p>
      </dgm:t>
    </dgm:pt>
    <dgm:pt modelId="{CD509ED5-03A1-4B9C-B534-6F814AA44F4D}" type="pres">
      <dgm:prSet presAssocID="{E731978B-F94B-47D7-AFDE-5668EE8523C9}" presName="compositeB" presStyleCnt="0"/>
      <dgm:spPr/>
      <dgm:t>
        <a:bodyPr/>
        <a:lstStyle/>
        <a:p>
          <a:endParaRPr lang="en-US"/>
        </a:p>
      </dgm:t>
    </dgm:pt>
    <dgm:pt modelId="{CC9E38FE-BB68-46C2-BB82-E10F260603D4}" type="pres">
      <dgm:prSet presAssocID="{E731978B-F94B-47D7-AFDE-5668EE8523C9}" presName="textB" presStyleLbl="revTx" presStyleIdx="3" presStyleCnt="4" custScaleX="155911">
        <dgm:presLayoutVars>
          <dgm:bulletEnabled val="1"/>
        </dgm:presLayoutVars>
      </dgm:prSet>
      <dgm:spPr/>
      <dgm:t>
        <a:bodyPr/>
        <a:lstStyle/>
        <a:p>
          <a:endParaRPr lang="en-US"/>
        </a:p>
      </dgm:t>
    </dgm:pt>
    <dgm:pt modelId="{0E7EB6B7-19A7-4A3E-B4B9-2E001F38EFC6}" type="pres">
      <dgm:prSet presAssocID="{E731978B-F94B-47D7-AFDE-5668EE8523C9}" presName="circleB" presStyleLbl="node1" presStyleIdx="3" presStyleCnt="4"/>
      <dgm:spPr/>
      <dgm:t>
        <a:bodyPr/>
        <a:lstStyle/>
        <a:p>
          <a:endParaRPr lang="en-US"/>
        </a:p>
      </dgm:t>
    </dgm:pt>
    <dgm:pt modelId="{75FA7B76-ECBC-491B-BF17-1B5DC3384E4E}" type="pres">
      <dgm:prSet presAssocID="{E731978B-F94B-47D7-AFDE-5668EE8523C9}" presName="spaceB" presStyleCnt="0"/>
      <dgm:spPr/>
      <dgm:t>
        <a:bodyPr/>
        <a:lstStyle/>
        <a:p>
          <a:endParaRPr lang="en-US"/>
        </a:p>
      </dgm:t>
    </dgm:pt>
  </dgm:ptLst>
  <dgm:cxnLst>
    <dgm:cxn modelId="{CB900647-1B6A-DB4C-8F84-E8208A166B5F}" type="presOf" srcId="{964A18CD-1B5D-4A7E-B182-2927E17348E0}" destId="{6C4584D8-4BEC-45D8-BF53-95F5FB761D06}" srcOrd="0" destOrd="0" presId="urn:microsoft.com/office/officeart/2005/8/layout/hProcess11"/>
    <dgm:cxn modelId="{243694F0-328A-0242-8F93-18B15204E3C2}" type="presOf" srcId="{25761703-EE26-4CA8-B049-3F157889CE06}" destId="{5E3B8E9D-BC81-4E4F-9ACC-A20F37470DE3}" srcOrd="0" destOrd="0" presId="urn:microsoft.com/office/officeart/2005/8/layout/hProcess11"/>
    <dgm:cxn modelId="{4F7CA4AE-94FE-4378-A583-281ED01F3A26}" srcId="{8BBD982B-F274-4BA3-8F19-028AA15117A4}" destId="{E731978B-F94B-47D7-AFDE-5668EE8523C9}" srcOrd="3" destOrd="0" parTransId="{347D0D83-196D-4ACE-95D8-CD164212347B}" sibTransId="{EE1B103E-6B40-4F05-8FE6-0D6F6D6931A3}"/>
    <dgm:cxn modelId="{4615BC09-1B5D-2E46-8719-CE02B6408CA9}" type="presOf" srcId="{E731978B-F94B-47D7-AFDE-5668EE8523C9}" destId="{CC9E38FE-BB68-46C2-BB82-E10F260603D4}" srcOrd="0" destOrd="0" presId="urn:microsoft.com/office/officeart/2005/8/layout/hProcess11"/>
    <dgm:cxn modelId="{B0DAC2FD-EDA1-441B-A845-0C1964D6B924}" srcId="{8BBD982B-F274-4BA3-8F19-028AA15117A4}" destId="{7BF07599-40A3-43F8-B74C-B9C9D197B9C8}" srcOrd="0" destOrd="0" parTransId="{05A33227-C3A2-40A7-900E-1D070E545DAC}" sibTransId="{347A4B58-92E3-49B2-BBF5-15BF5A0F478B}"/>
    <dgm:cxn modelId="{E4541C19-EC90-1640-BEA3-6C045F0A7AC1}" type="presOf" srcId="{7BF07599-40A3-43F8-B74C-B9C9D197B9C8}" destId="{AA799FD6-0207-48F1-ADAD-3355FC46945A}" srcOrd="0" destOrd="0" presId="urn:microsoft.com/office/officeart/2005/8/layout/hProcess11"/>
    <dgm:cxn modelId="{57D1E1FE-AB13-4507-B39B-15BDE576AB21}" srcId="{8BBD982B-F274-4BA3-8F19-028AA15117A4}" destId="{964A18CD-1B5D-4A7E-B182-2927E17348E0}" srcOrd="1" destOrd="0" parTransId="{90C13AAE-4246-46D9-9B6E-D27D7FCA92D1}" sibTransId="{63F601AF-EA35-4E0A-A9D9-C60ACFB6BC55}"/>
    <dgm:cxn modelId="{A341A952-C04F-6C41-8AD1-D0610F8F7224}" type="presOf" srcId="{8BBD982B-F274-4BA3-8F19-028AA15117A4}" destId="{EEF78DF5-8555-476E-9DA5-D85EF5BED6E8}" srcOrd="0" destOrd="0" presId="urn:microsoft.com/office/officeart/2005/8/layout/hProcess11"/>
    <dgm:cxn modelId="{B4023F34-1758-4145-893F-044E6D16D52E}" srcId="{8BBD982B-F274-4BA3-8F19-028AA15117A4}" destId="{25761703-EE26-4CA8-B049-3F157889CE06}" srcOrd="2" destOrd="0" parTransId="{5EE1D751-E7E3-4E30-AC49-4C8227478F52}" sibTransId="{B74F6A51-714F-4AA7-B42B-E7F20847B954}"/>
    <dgm:cxn modelId="{054E5059-7B11-7347-BE08-50640179F663}" type="presParOf" srcId="{EEF78DF5-8555-476E-9DA5-D85EF5BED6E8}" destId="{026FE858-264F-439B-A7F3-F2D942865AB2}" srcOrd="0" destOrd="0" presId="urn:microsoft.com/office/officeart/2005/8/layout/hProcess11"/>
    <dgm:cxn modelId="{585E5B70-9485-854C-AB8D-46959401927B}" type="presParOf" srcId="{EEF78DF5-8555-476E-9DA5-D85EF5BED6E8}" destId="{87E660A6-41AE-47B5-B5DB-2BCA0E69D34C}" srcOrd="1" destOrd="0" presId="urn:microsoft.com/office/officeart/2005/8/layout/hProcess11"/>
    <dgm:cxn modelId="{FACB3940-0A65-0246-A63F-DAB6B6CA7A9E}" type="presParOf" srcId="{87E660A6-41AE-47B5-B5DB-2BCA0E69D34C}" destId="{37CB465F-30A1-4518-9EE2-375040D01803}" srcOrd="0" destOrd="0" presId="urn:microsoft.com/office/officeart/2005/8/layout/hProcess11"/>
    <dgm:cxn modelId="{882923CC-0DC3-A545-BCF2-56FE1EAD8C35}" type="presParOf" srcId="{37CB465F-30A1-4518-9EE2-375040D01803}" destId="{AA799FD6-0207-48F1-ADAD-3355FC46945A}" srcOrd="0" destOrd="0" presId="urn:microsoft.com/office/officeart/2005/8/layout/hProcess11"/>
    <dgm:cxn modelId="{AD03F3CF-6909-AC47-9235-774F2F0CE10E}" type="presParOf" srcId="{37CB465F-30A1-4518-9EE2-375040D01803}" destId="{40536B13-5617-411F-BE63-A67F88290066}" srcOrd="1" destOrd="0" presId="urn:microsoft.com/office/officeart/2005/8/layout/hProcess11"/>
    <dgm:cxn modelId="{274FBA72-061E-2D49-B7D9-5673601D72FF}" type="presParOf" srcId="{37CB465F-30A1-4518-9EE2-375040D01803}" destId="{0CC89B04-9CEF-4869-B0CA-58C2AD8B8485}" srcOrd="2" destOrd="0" presId="urn:microsoft.com/office/officeart/2005/8/layout/hProcess11"/>
    <dgm:cxn modelId="{4B7D7130-2975-5B47-9270-3707902D3DB8}" type="presParOf" srcId="{87E660A6-41AE-47B5-B5DB-2BCA0E69D34C}" destId="{D085B67C-45D3-460A-9664-56A29A600847}" srcOrd="1" destOrd="0" presId="urn:microsoft.com/office/officeart/2005/8/layout/hProcess11"/>
    <dgm:cxn modelId="{1A2F52BD-65E4-214D-AA35-9B1FCE2019A5}" type="presParOf" srcId="{87E660A6-41AE-47B5-B5DB-2BCA0E69D34C}" destId="{09DFFEDB-7062-4AE6-A12C-C10D24F8F5AA}" srcOrd="2" destOrd="0" presId="urn:microsoft.com/office/officeart/2005/8/layout/hProcess11"/>
    <dgm:cxn modelId="{D39A02CF-43BF-3740-9D19-C0EB275056E6}" type="presParOf" srcId="{09DFFEDB-7062-4AE6-A12C-C10D24F8F5AA}" destId="{6C4584D8-4BEC-45D8-BF53-95F5FB761D06}" srcOrd="0" destOrd="0" presId="urn:microsoft.com/office/officeart/2005/8/layout/hProcess11"/>
    <dgm:cxn modelId="{FE0243F6-8EFA-D04C-8469-479AF7F44BAB}" type="presParOf" srcId="{09DFFEDB-7062-4AE6-A12C-C10D24F8F5AA}" destId="{C572D6EF-B61D-42B7-AE89-70B64669FED2}" srcOrd="1" destOrd="0" presId="urn:microsoft.com/office/officeart/2005/8/layout/hProcess11"/>
    <dgm:cxn modelId="{B4EDC60B-84F7-0442-A369-BE8938D8A399}" type="presParOf" srcId="{09DFFEDB-7062-4AE6-A12C-C10D24F8F5AA}" destId="{B28D9186-FA55-40ED-80AF-72E3004B87AE}" srcOrd="2" destOrd="0" presId="urn:microsoft.com/office/officeart/2005/8/layout/hProcess11"/>
    <dgm:cxn modelId="{17512F64-D888-EC48-ABC5-22474D7E8364}" type="presParOf" srcId="{87E660A6-41AE-47B5-B5DB-2BCA0E69D34C}" destId="{50243AC6-D906-4840-AD97-5C1D75B769B9}" srcOrd="3" destOrd="0" presId="urn:microsoft.com/office/officeart/2005/8/layout/hProcess11"/>
    <dgm:cxn modelId="{A906627A-157B-9D46-A4BB-2FC7B78E14C2}" type="presParOf" srcId="{87E660A6-41AE-47B5-B5DB-2BCA0E69D34C}" destId="{35371866-428A-4E11-B6FC-0182E3D73103}" srcOrd="4" destOrd="0" presId="urn:microsoft.com/office/officeart/2005/8/layout/hProcess11"/>
    <dgm:cxn modelId="{B91F2D72-A97E-574A-BD3E-C68021820193}" type="presParOf" srcId="{35371866-428A-4E11-B6FC-0182E3D73103}" destId="{5E3B8E9D-BC81-4E4F-9ACC-A20F37470DE3}" srcOrd="0" destOrd="0" presId="urn:microsoft.com/office/officeart/2005/8/layout/hProcess11"/>
    <dgm:cxn modelId="{6721F792-4F82-F842-BDBC-ABDC871BCCB3}" type="presParOf" srcId="{35371866-428A-4E11-B6FC-0182E3D73103}" destId="{F134D718-41DE-4EC6-89B3-1BC0F2118D8D}" srcOrd="1" destOrd="0" presId="urn:microsoft.com/office/officeart/2005/8/layout/hProcess11"/>
    <dgm:cxn modelId="{5A963368-BB26-FB4A-9F6E-0DC9C2317527}" type="presParOf" srcId="{35371866-428A-4E11-B6FC-0182E3D73103}" destId="{C092028C-1B4F-45E2-AB17-28912BEB14C5}" srcOrd="2" destOrd="0" presId="urn:microsoft.com/office/officeart/2005/8/layout/hProcess11"/>
    <dgm:cxn modelId="{8F09DB0F-5D99-8F4F-8080-D08BC8D5FEA1}" type="presParOf" srcId="{87E660A6-41AE-47B5-B5DB-2BCA0E69D34C}" destId="{1E2E6F51-926B-4F03-9367-6D351E425C88}" srcOrd="5" destOrd="0" presId="urn:microsoft.com/office/officeart/2005/8/layout/hProcess11"/>
    <dgm:cxn modelId="{12CDE176-2C85-544B-A18B-B0EC7AFE4E66}" type="presParOf" srcId="{87E660A6-41AE-47B5-B5DB-2BCA0E69D34C}" destId="{CD509ED5-03A1-4B9C-B534-6F814AA44F4D}" srcOrd="6" destOrd="0" presId="urn:microsoft.com/office/officeart/2005/8/layout/hProcess11"/>
    <dgm:cxn modelId="{10B0A5E8-6EF7-1B40-AAD5-FCDE745EC409}" type="presParOf" srcId="{CD509ED5-03A1-4B9C-B534-6F814AA44F4D}" destId="{CC9E38FE-BB68-46C2-BB82-E10F260603D4}" srcOrd="0" destOrd="0" presId="urn:microsoft.com/office/officeart/2005/8/layout/hProcess11"/>
    <dgm:cxn modelId="{D0C4C1DF-5701-AA40-B27A-E0C2916FA3F4}" type="presParOf" srcId="{CD509ED5-03A1-4B9C-B534-6F814AA44F4D}" destId="{0E7EB6B7-19A7-4A3E-B4B9-2E001F38EFC6}" srcOrd="1" destOrd="0" presId="urn:microsoft.com/office/officeart/2005/8/layout/hProcess11"/>
    <dgm:cxn modelId="{EFA57DDF-2E05-174C-9134-4481B15A03B2}" type="presParOf" srcId="{CD509ED5-03A1-4B9C-B534-6F814AA44F4D}" destId="{75FA7B76-ECBC-491B-BF17-1B5DC3384E4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BD982B-F274-4BA3-8F19-028AA15117A4}" type="doc">
      <dgm:prSet loTypeId="urn:microsoft.com/office/officeart/2005/8/layout/chevron1" loCatId="process" qsTypeId="urn:microsoft.com/office/officeart/2005/8/quickstyle/3d1" qsCatId="3D" csTypeId="urn:microsoft.com/office/officeart/2005/8/colors/colorful3" csCatId="colorful" phldr="1"/>
      <dgm:spPr/>
      <dgm:t>
        <a:bodyPr/>
        <a:lstStyle/>
        <a:p>
          <a:endParaRPr lang="en-US"/>
        </a:p>
      </dgm:t>
    </dgm:pt>
    <dgm:pt modelId="{7BF07599-40A3-43F8-B74C-B9C9D197B9C8}">
      <dgm:prSet phldrT="[Text]" custT="1"/>
      <dgm:spPr/>
      <dgm:t>
        <a:bodyPr/>
        <a:lstStyle/>
        <a:p>
          <a:r>
            <a:rPr lang="en-US" sz="2000" dirty="0" smtClean="0">
              <a:latin typeface="Times New Roman" pitchFamily="18" charset="0"/>
              <a:cs typeface="Times New Roman" pitchFamily="18" charset="0"/>
            </a:rPr>
            <a:t>CREATE A DATABSE</a:t>
          </a:r>
          <a:endParaRPr lang="en-US" sz="2000" dirty="0">
            <a:latin typeface="Times New Roman" pitchFamily="18" charset="0"/>
            <a:cs typeface="Times New Roman" pitchFamily="18" charset="0"/>
          </a:endParaRPr>
        </a:p>
      </dgm:t>
    </dgm:pt>
    <dgm:pt modelId="{05A33227-C3A2-40A7-900E-1D070E545DAC}" type="parTrans" cxnId="{B0DAC2FD-EDA1-441B-A845-0C1964D6B924}">
      <dgm:prSet/>
      <dgm:spPr/>
      <dgm:t>
        <a:bodyPr/>
        <a:lstStyle/>
        <a:p>
          <a:endParaRPr lang="en-US" sz="2800"/>
        </a:p>
      </dgm:t>
    </dgm:pt>
    <dgm:pt modelId="{347A4B58-92E3-49B2-BBF5-15BF5A0F478B}" type="sibTrans" cxnId="{B0DAC2FD-EDA1-441B-A845-0C1964D6B924}">
      <dgm:prSet/>
      <dgm:spPr/>
      <dgm:t>
        <a:bodyPr/>
        <a:lstStyle/>
        <a:p>
          <a:endParaRPr lang="en-US" sz="2800"/>
        </a:p>
      </dgm:t>
    </dgm:pt>
    <dgm:pt modelId="{964A18CD-1B5D-4A7E-B182-2927E17348E0}">
      <dgm:prSet phldrT="[Text]" custT="1"/>
      <dgm:spPr/>
      <dgm:t>
        <a:bodyPr/>
        <a:lstStyle/>
        <a:p>
          <a:r>
            <a:rPr lang="en-US" sz="2000" dirty="0" smtClean="0">
              <a:latin typeface="Times New Roman" pitchFamily="18" charset="0"/>
              <a:cs typeface="Times New Roman" pitchFamily="18" charset="0"/>
            </a:rPr>
            <a:t>CREATE TABLE</a:t>
          </a:r>
          <a:endParaRPr lang="en-US" sz="2000" dirty="0">
            <a:latin typeface="Times New Roman" pitchFamily="18" charset="0"/>
            <a:cs typeface="Times New Roman" pitchFamily="18" charset="0"/>
          </a:endParaRPr>
        </a:p>
      </dgm:t>
    </dgm:pt>
    <dgm:pt modelId="{90C13AAE-4246-46D9-9B6E-D27D7FCA92D1}" type="parTrans" cxnId="{57D1E1FE-AB13-4507-B39B-15BDE576AB21}">
      <dgm:prSet/>
      <dgm:spPr/>
      <dgm:t>
        <a:bodyPr/>
        <a:lstStyle/>
        <a:p>
          <a:endParaRPr lang="en-US" sz="2800"/>
        </a:p>
      </dgm:t>
    </dgm:pt>
    <dgm:pt modelId="{63F601AF-EA35-4E0A-A9D9-C60ACFB6BC55}" type="sibTrans" cxnId="{57D1E1FE-AB13-4507-B39B-15BDE576AB21}">
      <dgm:prSet/>
      <dgm:spPr/>
      <dgm:t>
        <a:bodyPr/>
        <a:lstStyle/>
        <a:p>
          <a:endParaRPr lang="en-US" sz="2800"/>
        </a:p>
      </dgm:t>
    </dgm:pt>
    <dgm:pt modelId="{25761703-EE26-4CA8-B049-3F157889CE06}">
      <dgm:prSet phldrT="[Text]" custT="1"/>
      <dgm:spPr/>
      <dgm:t>
        <a:bodyPr/>
        <a:lstStyle/>
        <a:p>
          <a:r>
            <a:rPr lang="en-US" sz="2000" dirty="0" smtClean="0">
              <a:latin typeface="Times New Roman" pitchFamily="18" charset="0"/>
              <a:cs typeface="Times New Roman" pitchFamily="18" charset="0"/>
            </a:rPr>
            <a:t>LOAD</a:t>
          </a:r>
          <a:r>
            <a:rPr lang="en-US" sz="2000" baseline="0" dirty="0" smtClean="0">
              <a:latin typeface="Times New Roman" pitchFamily="18" charset="0"/>
              <a:cs typeface="Times New Roman" pitchFamily="18" charset="0"/>
            </a:rPr>
            <a:t> DATA IN TABLE</a:t>
          </a:r>
          <a:endParaRPr lang="en-US" sz="2000" dirty="0">
            <a:latin typeface="Times New Roman" pitchFamily="18" charset="0"/>
            <a:cs typeface="Times New Roman" pitchFamily="18" charset="0"/>
          </a:endParaRPr>
        </a:p>
      </dgm:t>
    </dgm:pt>
    <dgm:pt modelId="{5EE1D751-E7E3-4E30-AC49-4C8227478F52}" type="parTrans" cxnId="{B4023F34-1758-4145-893F-044E6D16D52E}">
      <dgm:prSet/>
      <dgm:spPr/>
      <dgm:t>
        <a:bodyPr/>
        <a:lstStyle/>
        <a:p>
          <a:endParaRPr lang="en-US" sz="2800"/>
        </a:p>
      </dgm:t>
    </dgm:pt>
    <dgm:pt modelId="{B74F6A51-714F-4AA7-B42B-E7F20847B954}" type="sibTrans" cxnId="{B4023F34-1758-4145-893F-044E6D16D52E}">
      <dgm:prSet/>
      <dgm:spPr/>
      <dgm:t>
        <a:bodyPr/>
        <a:lstStyle/>
        <a:p>
          <a:endParaRPr lang="en-US" sz="2800"/>
        </a:p>
      </dgm:t>
    </dgm:pt>
    <dgm:pt modelId="{E731978B-F94B-47D7-AFDE-5668EE8523C9}">
      <dgm:prSet custT="1"/>
      <dgm:spPr/>
      <dgm:t>
        <a:bodyPr/>
        <a:lstStyle/>
        <a:p>
          <a:r>
            <a:rPr lang="en-US" sz="2000" dirty="0" smtClean="0">
              <a:latin typeface="Times New Roman" pitchFamily="18" charset="0"/>
              <a:cs typeface="Times New Roman" pitchFamily="18" charset="0"/>
            </a:rPr>
            <a:t>RUN SQL QUERY</a:t>
          </a:r>
          <a:endParaRPr lang="en-US" sz="2000" dirty="0">
            <a:latin typeface="Times New Roman" pitchFamily="18" charset="0"/>
            <a:cs typeface="Times New Roman" pitchFamily="18" charset="0"/>
          </a:endParaRPr>
        </a:p>
      </dgm:t>
    </dgm:pt>
    <dgm:pt modelId="{347D0D83-196D-4ACE-95D8-CD164212347B}" type="parTrans" cxnId="{4F7CA4AE-94FE-4378-A583-281ED01F3A26}">
      <dgm:prSet/>
      <dgm:spPr/>
      <dgm:t>
        <a:bodyPr/>
        <a:lstStyle/>
        <a:p>
          <a:endParaRPr lang="en-US" sz="2800"/>
        </a:p>
      </dgm:t>
    </dgm:pt>
    <dgm:pt modelId="{EE1B103E-6B40-4F05-8FE6-0D6F6D6931A3}" type="sibTrans" cxnId="{4F7CA4AE-94FE-4378-A583-281ED01F3A26}">
      <dgm:prSet/>
      <dgm:spPr/>
      <dgm:t>
        <a:bodyPr/>
        <a:lstStyle/>
        <a:p>
          <a:endParaRPr lang="en-US" sz="2800"/>
        </a:p>
      </dgm:t>
    </dgm:pt>
    <dgm:pt modelId="{83BF0D0E-CEE2-4D71-A59A-24428141268C}" type="pres">
      <dgm:prSet presAssocID="{8BBD982B-F274-4BA3-8F19-028AA15117A4}" presName="Name0" presStyleCnt="0">
        <dgm:presLayoutVars>
          <dgm:dir/>
          <dgm:animLvl val="lvl"/>
          <dgm:resizeHandles val="exact"/>
        </dgm:presLayoutVars>
      </dgm:prSet>
      <dgm:spPr/>
      <dgm:t>
        <a:bodyPr/>
        <a:lstStyle/>
        <a:p>
          <a:endParaRPr lang="en-US"/>
        </a:p>
      </dgm:t>
    </dgm:pt>
    <dgm:pt modelId="{372AB35D-7F85-4F08-9397-AA61FB00442A}" type="pres">
      <dgm:prSet presAssocID="{7BF07599-40A3-43F8-B74C-B9C9D197B9C8}" presName="parTxOnly" presStyleLbl="node1" presStyleIdx="0" presStyleCnt="4" custLinFactNeighborX="-21721">
        <dgm:presLayoutVars>
          <dgm:chMax val="0"/>
          <dgm:chPref val="0"/>
          <dgm:bulletEnabled val="1"/>
        </dgm:presLayoutVars>
      </dgm:prSet>
      <dgm:spPr/>
      <dgm:t>
        <a:bodyPr/>
        <a:lstStyle/>
        <a:p>
          <a:endParaRPr lang="en-US"/>
        </a:p>
      </dgm:t>
    </dgm:pt>
    <dgm:pt modelId="{1F777585-BE73-4FF0-B2F3-AF881F23F55D}" type="pres">
      <dgm:prSet presAssocID="{347A4B58-92E3-49B2-BBF5-15BF5A0F478B}" presName="parTxOnlySpace" presStyleCnt="0"/>
      <dgm:spPr/>
      <dgm:t>
        <a:bodyPr/>
        <a:lstStyle/>
        <a:p>
          <a:endParaRPr lang="en-US"/>
        </a:p>
      </dgm:t>
    </dgm:pt>
    <dgm:pt modelId="{43FF70E3-3B35-4DF9-A907-606680DFC178}" type="pres">
      <dgm:prSet presAssocID="{964A18CD-1B5D-4A7E-B182-2927E17348E0}" presName="parTxOnly" presStyleLbl="node1" presStyleIdx="1" presStyleCnt="4">
        <dgm:presLayoutVars>
          <dgm:chMax val="0"/>
          <dgm:chPref val="0"/>
          <dgm:bulletEnabled val="1"/>
        </dgm:presLayoutVars>
      </dgm:prSet>
      <dgm:spPr/>
      <dgm:t>
        <a:bodyPr/>
        <a:lstStyle/>
        <a:p>
          <a:endParaRPr lang="en-US"/>
        </a:p>
      </dgm:t>
    </dgm:pt>
    <dgm:pt modelId="{9A80ACDF-AC15-4B39-99F9-7A6A02E1B5CD}" type="pres">
      <dgm:prSet presAssocID="{63F601AF-EA35-4E0A-A9D9-C60ACFB6BC55}" presName="parTxOnlySpace" presStyleCnt="0"/>
      <dgm:spPr/>
      <dgm:t>
        <a:bodyPr/>
        <a:lstStyle/>
        <a:p>
          <a:endParaRPr lang="en-US"/>
        </a:p>
      </dgm:t>
    </dgm:pt>
    <dgm:pt modelId="{40E75915-E9B1-4ABD-839B-3CFD5E25D23D}" type="pres">
      <dgm:prSet presAssocID="{25761703-EE26-4CA8-B049-3F157889CE06}" presName="parTxOnly" presStyleLbl="node1" presStyleIdx="2" presStyleCnt="4">
        <dgm:presLayoutVars>
          <dgm:chMax val="0"/>
          <dgm:chPref val="0"/>
          <dgm:bulletEnabled val="1"/>
        </dgm:presLayoutVars>
      </dgm:prSet>
      <dgm:spPr/>
      <dgm:t>
        <a:bodyPr/>
        <a:lstStyle/>
        <a:p>
          <a:endParaRPr lang="en-US"/>
        </a:p>
      </dgm:t>
    </dgm:pt>
    <dgm:pt modelId="{3AD7AFE4-5A8A-4232-8024-F2443FC198F5}" type="pres">
      <dgm:prSet presAssocID="{B74F6A51-714F-4AA7-B42B-E7F20847B954}" presName="parTxOnlySpace" presStyleCnt="0"/>
      <dgm:spPr/>
      <dgm:t>
        <a:bodyPr/>
        <a:lstStyle/>
        <a:p>
          <a:endParaRPr lang="en-US"/>
        </a:p>
      </dgm:t>
    </dgm:pt>
    <dgm:pt modelId="{D3FAEA15-74EA-44F0-B324-8062485B62BB}" type="pres">
      <dgm:prSet presAssocID="{E731978B-F94B-47D7-AFDE-5668EE8523C9}" presName="parTxOnly" presStyleLbl="node1" presStyleIdx="3" presStyleCnt="4">
        <dgm:presLayoutVars>
          <dgm:chMax val="0"/>
          <dgm:chPref val="0"/>
          <dgm:bulletEnabled val="1"/>
        </dgm:presLayoutVars>
      </dgm:prSet>
      <dgm:spPr/>
      <dgm:t>
        <a:bodyPr/>
        <a:lstStyle/>
        <a:p>
          <a:endParaRPr lang="en-US"/>
        </a:p>
      </dgm:t>
    </dgm:pt>
  </dgm:ptLst>
  <dgm:cxnLst>
    <dgm:cxn modelId="{4F7CA4AE-94FE-4378-A583-281ED01F3A26}" srcId="{8BBD982B-F274-4BA3-8F19-028AA15117A4}" destId="{E731978B-F94B-47D7-AFDE-5668EE8523C9}" srcOrd="3" destOrd="0" parTransId="{347D0D83-196D-4ACE-95D8-CD164212347B}" sibTransId="{EE1B103E-6B40-4F05-8FE6-0D6F6D6931A3}"/>
    <dgm:cxn modelId="{B0DAC2FD-EDA1-441B-A845-0C1964D6B924}" srcId="{8BBD982B-F274-4BA3-8F19-028AA15117A4}" destId="{7BF07599-40A3-43F8-B74C-B9C9D197B9C8}" srcOrd="0" destOrd="0" parTransId="{05A33227-C3A2-40A7-900E-1D070E545DAC}" sibTransId="{347A4B58-92E3-49B2-BBF5-15BF5A0F478B}"/>
    <dgm:cxn modelId="{833A2505-B6AC-8D45-A69E-ADC9EA70A73A}" type="presOf" srcId="{8BBD982B-F274-4BA3-8F19-028AA15117A4}" destId="{83BF0D0E-CEE2-4D71-A59A-24428141268C}" srcOrd="0" destOrd="0" presId="urn:microsoft.com/office/officeart/2005/8/layout/chevron1"/>
    <dgm:cxn modelId="{52731229-2E59-0349-85ED-CF1B74D5AC5C}" type="presOf" srcId="{964A18CD-1B5D-4A7E-B182-2927E17348E0}" destId="{43FF70E3-3B35-4DF9-A907-606680DFC178}" srcOrd="0" destOrd="0" presId="urn:microsoft.com/office/officeart/2005/8/layout/chevron1"/>
    <dgm:cxn modelId="{8BEB6D74-0E98-D64F-A10F-41518C15186E}" type="presOf" srcId="{E731978B-F94B-47D7-AFDE-5668EE8523C9}" destId="{D3FAEA15-74EA-44F0-B324-8062485B62BB}" srcOrd="0" destOrd="0" presId="urn:microsoft.com/office/officeart/2005/8/layout/chevron1"/>
    <dgm:cxn modelId="{57D1E1FE-AB13-4507-B39B-15BDE576AB21}" srcId="{8BBD982B-F274-4BA3-8F19-028AA15117A4}" destId="{964A18CD-1B5D-4A7E-B182-2927E17348E0}" srcOrd="1" destOrd="0" parTransId="{90C13AAE-4246-46D9-9B6E-D27D7FCA92D1}" sibTransId="{63F601AF-EA35-4E0A-A9D9-C60ACFB6BC55}"/>
    <dgm:cxn modelId="{7520747D-DBF8-B64E-B381-55140358E0A4}" type="presOf" srcId="{25761703-EE26-4CA8-B049-3F157889CE06}" destId="{40E75915-E9B1-4ABD-839B-3CFD5E25D23D}" srcOrd="0" destOrd="0" presId="urn:microsoft.com/office/officeart/2005/8/layout/chevron1"/>
    <dgm:cxn modelId="{4AEC13EC-15E1-2D45-8719-7092E3F008D2}" type="presOf" srcId="{7BF07599-40A3-43F8-B74C-B9C9D197B9C8}" destId="{372AB35D-7F85-4F08-9397-AA61FB00442A}" srcOrd="0" destOrd="0" presId="urn:microsoft.com/office/officeart/2005/8/layout/chevron1"/>
    <dgm:cxn modelId="{B4023F34-1758-4145-893F-044E6D16D52E}" srcId="{8BBD982B-F274-4BA3-8F19-028AA15117A4}" destId="{25761703-EE26-4CA8-B049-3F157889CE06}" srcOrd="2" destOrd="0" parTransId="{5EE1D751-E7E3-4E30-AC49-4C8227478F52}" sibTransId="{B74F6A51-714F-4AA7-B42B-E7F20847B954}"/>
    <dgm:cxn modelId="{731DEF7A-BCB7-724C-81DE-4104D12684CC}" type="presParOf" srcId="{83BF0D0E-CEE2-4D71-A59A-24428141268C}" destId="{372AB35D-7F85-4F08-9397-AA61FB00442A}" srcOrd="0" destOrd="0" presId="urn:microsoft.com/office/officeart/2005/8/layout/chevron1"/>
    <dgm:cxn modelId="{4B9379C7-47EF-5F4B-B369-0B8D9844080D}" type="presParOf" srcId="{83BF0D0E-CEE2-4D71-A59A-24428141268C}" destId="{1F777585-BE73-4FF0-B2F3-AF881F23F55D}" srcOrd="1" destOrd="0" presId="urn:microsoft.com/office/officeart/2005/8/layout/chevron1"/>
    <dgm:cxn modelId="{C77431CA-5691-BF4A-BDE0-A07B923F119D}" type="presParOf" srcId="{83BF0D0E-CEE2-4D71-A59A-24428141268C}" destId="{43FF70E3-3B35-4DF9-A907-606680DFC178}" srcOrd="2" destOrd="0" presId="urn:microsoft.com/office/officeart/2005/8/layout/chevron1"/>
    <dgm:cxn modelId="{8F659FF8-4A80-9D41-8298-82D67AF20154}" type="presParOf" srcId="{83BF0D0E-CEE2-4D71-A59A-24428141268C}" destId="{9A80ACDF-AC15-4B39-99F9-7A6A02E1B5CD}" srcOrd="3" destOrd="0" presId="urn:microsoft.com/office/officeart/2005/8/layout/chevron1"/>
    <dgm:cxn modelId="{A60C2DAC-E00B-8A40-B45D-6DF02595E585}" type="presParOf" srcId="{83BF0D0E-CEE2-4D71-A59A-24428141268C}" destId="{40E75915-E9B1-4ABD-839B-3CFD5E25D23D}" srcOrd="4" destOrd="0" presId="urn:microsoft.com/office/officeart/2005/8/layout/chevron1"/>
    <dgm:cxn modelId="{E859498A-ACF8-E14B-B2A6-06EBA7E648F1}" type="presParOf" srcId="{83BF0D0E-CEE2-4D71-A59A-24428141268C}" destId="{3AD7AFE4-5A8A-4232-8024-F2443FC198F5}" srcOrd="5" destOrd="0" presId="urn:microsoft.com/office/officeart/2005/8/layout/chevron1"/>
    <dgm:cxn modelId="{F66849AA-CE51-1C4B-8D39-333BCDAFB59A}" type="presParOf" srcId="{83BF0D0E-CEE2-4D71-A59A-24428141268C}" destId="{D3FAEA15-74EA-44F0-B324-8062485B62B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47FD-CD8E-4EC8-A7E3-BF3AC4BC5C1A}">
      <dsp:nvSpPr>
        <dsp:cNvPr id="0" name=""/>
        <dsp:cNvSpPr/>
      </dsp:nvSpPr>
      <dsp:spPr>
        <a:xfrm>
          <a:off x="702345" y="0"/>
          <a:ext cx="8676978" cy="5375998"/>
        </a:xfrm>
        <a:prstGeom prst="swooshArrow">
          <a:avLst>
            <a:gd name="adj1" fmla="val 25000"/>
            <a:gd name="adj2" fmla="val 25000"/>
          </a:avLst>
        </a:prstGeom>
        <a:solidFill>
          <a:schemeClr val="accent3">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8B0E99B2-B3F4-BC44-9483-5E4E76837DC3}">
      <dsp:nvSpPr>
        <dsp:cNvPr id="0" name=""/>
        <dsp:cNvSpPr/>
      </dsp:nvSpPr>
      <dsp:spPr>
        <a:xfrm>
          <a:off x="1113140" y="4428209"/>
          <a:ext cx="229941" cy="229941"/>
        </a:xfrm>
        <a:prstGeom prst="ellipse">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0AF6F9A-CF64-5E4C-90BC-15A4B8B0D2D0}">
      <dsp:nvSpPr>
        <dsp:cNvPr id="0" name=""/>
        <dsp:cNvSpPr/>
      </dsp:nvSpPr>
      <dsp:spPr>
        <a:xfrm>
          <a:off x="1228110" y="4543180"/>
          <a:ext cx="1709562" cy="1487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841" tIns="0" rIns="0" bIns="0" numCol="1" spcCol="1270" anchor="t" anchorCtr="0">
          <a:noAutofit/>
        </a:bodyPr>
        <a:lstStyle/>
        <a:p>
          <a:pPr lvl="0" algn="l" defTabSz="889000">
            <a:lnSpc>
              <a:spcPct val="90000"/>
            </a:lnSpc>
            <a:spcBef>
              <a:spcPct val="0"/>
            </a:spcBef>
            <a:spcAft>
              <a:spcPct val="35000"/>
            </a:spcAft>
          </a:pPr>
          <a:r>
            <a:rPr lang="en-US" sz="2000" kern="1200" dirty="0" smtClean="0"/>
            <a:t>WRITE ALL PROGRAMS IN ONE FOLDER</a:t>
          </a:r>
          <a:endParaRPr lang="en-US" sz="2000" kern="1200" dirty="0"/>
        </a:p>
      </dsp:txBody>
      <dsp:txXfrm>
        <a:off x="1228110" y="4543180"/>
        <a:ext cx="1709562" cy="1487119"/>
      </dsp:txXfrm>
    </dsp:sp>
    <dsp:sp modelId="{1011DE70-5E49-4943-8A6E-12DAD745063F}">
      <dsp:nvSpPr>
        <dsp:cNvPr id="0" name=""/>
        <dsp:cNvSpPr/>
      </dsp:nvSpPr>
      <dsp:spPr>
        <a:xfrm>
          <a:off x="2737724" y="2974831"/>
          <a:ext cx="399897" cy="399897"/>
        </a:xfrm>
        <a:prstGeom prst="ellipse">
          <a:avLst/>
        </a:prstGeom>
        <a:solidFill>
          <a:schemeClr val="accent3">
            <a:hueOff val="2328175"/>
            <a:satOff val="19373"/>
            <a:lumOff val="-235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2D1F1AE-8F77-4740-A9E5-C60504731D93}">
      <dsp:nvSpPr>
        <dsp:cNvPr id="0" name=""/>
        <dsp:cNvSpPr/>
      </dsp:nvSpPr>
      <dsp:spPr>
        <a:xfrm>
          <a:off x="2937672" y="3174780"/>
          <a:ext cx="2099462" cy="2855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897" tIns="0" rIns="0" bIns="0" numCol="1" spcCol="1270" anchor="t" anchorCtr="0">
          <a:noAutofit/>
        </a:bodyPr>
        <a:lstStyle/>
        <a:p>
          <a:pPr lvl="0" algn="l" defTabSz="889000">
            <a:lnSpc>
              <a:spcPct val="90000"/>
            </a:lnSpc>
            <a:spcBef>
              <a:spcPct val="0"/>
            </a:spcBef>
            <a:spcAft>
              <a:spcPct val="35000"/>
            </a:spcAft>
          </a:pPr>
          <a:r>
            <a:rPr lang="en-US" sz="2000" kern="1200" dirty="0" smtClean="0"/>
            <a:t>COMPILE ALL PROGRAMS IN THAT FOLDER ON HADOOP</a:t>
          </a:r>
          <a:endParaRPr lang="en-US" sz="2000" kern="1200" dirty="0"/>
        </a:p>
      </dsp:txBody>
      <dsp:txXfrm>
        <a:off x="2937672" y="3174780"/>
        <a:ext cx="2099462" cy="2855518"/>
      </dsp:txXfrm>
    </dsp:sp>
    <dsp:sp modelId="{B31A887F-5AD3-A544-9CCD-B19E114C6461}">
      <dsp:nvSpPr>
        <dsp:cNvPr id="0" name=""/>
        <dsp:cNvSpPr/>
      </dsp:nvSpPr>
      <dsp:spPr>
        <a:xfrm>
          <a:off x="4812192" y="1903856"/>
          <a:ext cx="529864" cy="529864"/>
        </a:xfrm>
        <a:prstGeom prst="ellipse">
          <a:avLst/>
        </a:prstGeom>
        <a:solidFill>
          <a:schemeClr val="accent3">
            <a:hueOff val="4656349"/>
            <a:satOff val="38747"/>
            <a:lumOff val="-470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222DFB2-B2FB-3D42-84B2-8C3BD5BC9746}">
      <dsp:nvSpPr>
        <dsp:cNvPr id="0" name=""/>
        <dsp:cNvSpPr/>
      </dsp:nvSpPr>
      <dsp:spPr>
        <a:xfrm>
          <a:off x="5077125" y="2168788"/>
          <a:ext cx="2099462" cy="3861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764" tIns="0" rIns="0" bIns="0" numCol="1" spcCol="1270" anchor="t" anchorCtr="0">
          <a:noAutofit/>
        </a:bodyPr>
        <a:lstStyle/>
        <a:p>
          <a:pPr lvl="0" algn="l" defTabSz="889000">
            <a:lnSpc>
              <a:spcPct val="90000"/>
            </a:lnSpc>
            <a:spcBef>
              <a:spcPct val="0"/>
            </a:spcBef>
            <a:spcAft>
              <a:spcPct val="35000"/>
            </a:spcAft>
          </a:pPr>
          <a:r>
            <a:rPr lang="en-US" sz="2000" kern="1200" dirty="0" smtClean="0"/>
            <a:t>CREATE A .JAR FILE WITH ALL COMPILED PROGRAMS</a:t>
          </a:r>
          <a:endParaRPr lang="en-US" sz="2000" kern="1200" dirty="0"/>
        </a:p>
      </dsp:txBody>
      <dsp:txXfrm>
        <a:off x="5077125" y="2168788"/>
        <a:ext cx="2099462" cy="3861511"/>
      </dsp:txXfrm>
    </dsp:sp>
    <dsp:sp modelId="{76D4FD96-E408-7440-BE54-DC677528251C}">
      <dsp:nvSpPr>
        <dsp:cNvPr id="0" name=""/>
        <dsp:cNvSpPr/>
      </dsp:nvSpPr>
      <dsp:spPr>
        <a:xfrm>
          <a:off x="7071614" y="1195287"/>
          <a:ext cx="709818" cy="709818"/>
        </a:xfrm>
        <a:prstGeom prst="ellipse">
          <a:avLst/>
        </a:prstGeom>
        <a:solidFill>
          <a:schemeClr val="accent3">
            <a:hueOff val="6984524"/>
            <a:satOff val="58120"/>
            <a:lumOff val="-7059"/>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5EDADEC-5070-BD4E-830B-FDCD9716D431}">
      <dsp:nvSpPr>
        <dsp:cNvPr id="0" name=""/>
        <dsp:cNvSpPr/>
      </dsp:nvSpPr>
      <dsp:spPr>
        <a:xfrm>
          <a:off x="7426523" y="1550196"/>
          <a:ext cx="2099462" cy="448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118" tIns="0" rIns="0" bIns="0" numCol="1" spcCol="1270" anchor="t" anchorCtr="0">
          <a:noAutofit/>
        </a:bodyPr>
        <a:lstStyle/>
        <a:p>
          <a:pPr lvl="0" algn="l" defTabSz="889000">
            <a:lnSpc>
              <a:spcPct val="90000"/>
            </a:lnSpc>
            <a:spcBef>
              <a:spcPct val="0"/>
            </a:spcBef>
            <a:spcAft>
              <a:spcPct val="35000"/>
            </a:spcAft>
          </a:pPr>
          <a:r>
            <a:rPr lang="en-US" sz="2000" kern="1200" dirty="0" smtClean="0"/>
            <a:t>RUN THE FILE BY OPENING HADOOP.LOGIN</a:t>
          </a:r>
          <a:endParaRPr lang="en-US" sz="2000" kern="1200" dirty="0"/>
        </a:p>
      </dsp:txBody>
      <dsp:txXfrm>
        <a:off x="7426523" y="1550196"/>
        <a:ext cx="2099462" cy="4480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FE858-264F-439B-A7F3-F2D942865AB2}">
      <dsp:nvSpPr>
        <dsp:cNvPr id="0" name=""/>
        <dsp:cNvSpPr/>
      </dsp:nvSpPr>
      <dsp:spPr>
        <a:xfrm>
          <a:off x="0" y="1394460"/>
          <a:ext cx="8628222" cy="1859280"/>
        </a:xfrm>
        <a:prstGeom prst="notchedRightArrow">
          <a:avLst/>
        </a:prstGeom>
        <a:gradFill rotWithShape="0">
          <a:gsLst>
            <a:gs pos="0">
              <a:schemeClr val="accent3">
                <a:tint val="40000"/>
                <a:hueOff val="0"/>
                <a:satOff val="0"/>
                <a:lumOff val="0"/>
                <a:alphaOff val="0"/>
                <a:shade val="51000"/>
                <a:satMod val="130000"/>
              </a:schemeClr>
            </a:gs>
            <a:gs pos="80000">
              <a:schemeClr val="accent3">
                <a:tint val="40000"/>
                <a:hueOff val="0"/>
                <a:satOff val="0"/>
                <a:lumOff val="0"/>
                <a:alphaOff val="0"/>
                <a:shade val="93000"/>
                <a:satMod val="130000"/>
              </a:schemeClr>
            </a:gs>
            <a:gs pos="100000">
              <a:schemeClr val="accent3">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AA799FD6-0207-48F1-ADAD-3355FC46945A}">
      <dsp:nvSpPr>
        <dsp:cNvPr id="0" name=""/>
        <dsp:cNvSpPr/>
      </dsp:nvSpPr>
      <dsp:spPr>
        <a:xfrm>
          <a:off x="1608" y="0"/>
          <a:ext cx="1765187" cy="185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lvl="0" algn="ctr" defTabSz="1066800">
            <a:lnSpc>
              <a:spcPct val="90000"/>
            </a:lnSpc>
            <a:spcBef>
              <a:spcPct val="0"/>
            </a:spcBef>
            <a:spcAft>
              <a:spcPct val="35000"/>
            </a:spcAft>
          </a:pPr>
          <a:r>
            <a:rPr lang="en-US" sz="2400" kern="1200" dirty="0" smtClean="0">
              <a:latin typeface="Times New Roman" pitchFamily="18" charset="0"/>
              <a:cs typeface="Times New Roman" pitchFamily="18" charset="0"/>
            </a:rPr>
            <a:t>LOAD SAMPLE DATA INTO HDFS</a:t>
          </a:r>
          <a:endParaRPr lang="en-US" sz="2400" kern="1200" dirty="0">
            <a:latin typeface="Times New Roman" pitchFamily="18" charset="0"/>
            <a:cs typeface="Times New Roman" pitchFamily="18" charset="0"/>
          </a:endParaRPr>
        </a:p>
      </dsp:txBody>
      <dsp:txXfrm>
        <a:off x="1608" y="0"/>
        <a:ext cx="1765187" cy="1859280"/>
      </dsp:txXfrm>
    </dsp:sp>
    <dsp:sp modelId="{40536B13-5617-411F-BE63-A67F88290066}">
      <dsp:nvSpPr>
        <dsp:cNvPr id="0" name=""/>
        <dsp:cNvSpPr/>
      </dsp:nvSpPr>
      <dsp:spPr>
        <a:xfrm>
          <a:off x="651792" y="2091690"/>
          <a:ext cx="464820" cy="464820"/>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C4584D8-4BEC-45D8-BF53-95F5FB761D06}">
      <dsp:nvSpPr>
        <dsp:cNvPr id="0" name=""/>
        <dsp:cNvSpPr/>
      </dsp:nvSpPr>
      <dsp:spPr>
        <a:xfrm>
          <a:off x="1823482" y="2948934"/>
          <a:ext cx="2357532" cy="1645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r>
            <a:rPr lang="en-US" sz="2400" kern="1200" dirty="0" smtClean="0">
              <a:latin typeface="Times New Roman" pitchFamily="18" charset="0"/>
              <a:cs typeface="Times New Roman" pitchFamily="18" charset="0"/>
            </a:rPr>
            <a:t>WRITE PIG SCRIPT FOR PARTICULAR OPERATION</a:t>
          </a:r>
          <a:endParaRPr lang="en-US" sz="2400" kern="1200" dirty="0">
            <a:latin typeface="Times New Roman" pitchFamily="18" charset="0"/>
            <a:cs typeface="Times New Roman" pitchFamily="18" charset="0"/>
          </a:endParaRPr>
        </a:p>
      </dsp:txBody>
      <dsp:txXfrm>
        <a:off x="1823482" y="2948934"/>
        <a:ext cx="2357532" cy="1645927"/>
      </dsp:txXfrm>
    </dsp:sp>
    <dsp:sp modelId="{C572D6EF-B61D-42B7-AE89-70B64669FED2}">
      <dsp:nvSpPr>
        <dsp:cNvPr id="0" name=""/>
        <dsp:cNvSpPr/>
      </dsp:nvSpPr>
      <dsp:spPr>
        <a:xfrm>
          <a:off x="2769838" y="2145028"/>
          <a:ext cx="464820" cy="464820"/>
        </a:xfrm>
        <a:prstGeom prst="ellipse">
          <a:avLst/>
        </a:prstGeom>
        <a:gradFill rotWithShape="0">
          <a:gsLst>
            <a:gs pos="0">
              <a:schemeClr val="accent3">
                <a:hueOff val="2328175"/>
                <a:satOff val="19373"/>
                <a:lumOff val="-2353"/>
                <a:alphaOff val="0"/>
                <a:shade val="51000"/>
                <a:satMod val="130000"/>
              </a:schemeClr>
            </a:gs>
            <a:gs pos="80000">
              <a:schemeClr val="accent3">
                <a:hueOff val="2328175"/>
                <a:satOff val="19373"/>
                <a:lumOff val="-2353"/>
                <a:alphaOff val="0"/>
                <a:shade val="93000"/>
                <a:satMod val="130000"/>
              </a:schemeClr>
            </a:gs>
            <a:gs pos="100000">
              <a:schemeClr val="accent3">
                <a:hueOff val="2328175"/>
                <a:satOff val="19373"/>
                <a:lumOff val="-23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E3B8E9D-BC81-4E4F-9ACC-A20F37470DE3}">
      <dsp:nvSpPr>
        <dsp:cNvPr id="0" name=""/>
        <dsp:cNvSpPr/>
      </dsp:nvSpPr>
      <dsp:spPr>
        <a:xfrm>
          <a:off x="4237701" y="0"/>
          <a:ext cx="1701812" cy="185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lvl="0" algn="ctr" defTabSz="1022350">
            <a:lnSpc>
              <a:spcPct val="90000"/>
            </a:lnSpc>
            <a:spcBef>
              <a:spcPct val="0"/>
            </a:spcBef>
            <a:spcAft>
              <a:spcPct val="35000"/>
            </a:spcAft>
          </a:pPr>
          <a:r>
            <a:rPr lang="en-US" sz="2300" kern="1200" dirty="0" smtClean="0">
              <a:latin typeface="Times New Roman" pitchFamily="18" charset="0"/>
              <a:cs typeface="Times New Roman" pitchFamily="18" charset="0"/>
            </a:rPr>
            <a:t>EXECUTE PIG SCRIPT</a:t>
          </a:r>
          <a:endParaRPr lang="en-US" sz="2300" kern="1200" dirty="0">
            <a:latin typeface="Times New Roman" pitchFamily="18" charset="0"/>
            <a:cs typeface="Times New Roman" pitchFamily="18" charset="0"/>
          </a:endParaRPr>
        </a:p>
      </dsp:txBody>
      <dsp:txXfrm>
        <a:off x="4237701" y="0"/>
        <a:ext cx="1701812" cy="1859280"/>
      </dsp:txXfrm>
    </dsp:sp>
    <dsp:sp modelId="{F134D718-41DE-4EC6-89B3-1BC0F2118D8D}">
      <dsp:nvSpPr>
        <dsp:cNvPr id="0" name=""/>
        <dsp:cNvSpPr/>
      </dsp:nvSpPr>
      <dsp:spPr>
        <a:xfrm>
          <a:off x="4856197" y="2091690"/>
          <a:ext cx="464820" cy="464820"/>
        </a:xfrm>
        <a:prstGeom prst="ellipse">
          <a:avLst/>
        </a:prstGeom>
        <a:gradFill rotWithShape="0">
          <a:gsLst>
            <a:gs pos="0">
              <a:schemeClr val="accent3">
                <a:hueOff val="4656349"/>
                <a:satOff val="38747"/>
                <a:lumOff val="-4706"/>
                <a:alphaOff val="0"/>
                <a:shade val="51000"/>
                <a:satMod val="130000"/>
              </a:schemeClr>
            </a:gs>
            <a:gs pos="80000">
              <a:schemeClr val="accent3">
                <a:hueOff val="4656349"/>
                <a:satOff val="38747"/>
                <a:lumOff val="-4706"/>
                <a:alphaOff val="0"/>
                <a:shade val="93000"/>
                <a:satMod val="130000"/>
              </a:schemeClr>
            </a:gs>
            <a:gs pos="100000">
              <a:schemeClr val="accent3">
                <a:hueOff val="4656349"/>
                <a:satOff val="38747"/>
                <a:lumOff val="-470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C9E38FE-BB68-46C2-BB82-E10F260603D4}">
      <dsp:nvSpPr>
        <dsp:cNvPr id="0" name=""/>
        <dsp:cNvSpPr/>
      </dsp:nvSpPr>
      <dsp:spPr>
        <a:xfrm>
          <a:off x="5996199" y="2788920"/>
          <a:ext cx="1767591" cy="185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r>
            <a:rPr lang="en-US" sz="2400" kern="1200" dirty="0" smtClean="0">
              <a:latin typeface="Times New Roman" pitchFamily="18" charset="0"/>
              <a:cs typeface="Times New Roman" pitchFamily="18" charset="0"/>
            </a:rPr>
            <a:t>OPEN OUTPUT FILE FROM HDFS</a:t>
          </a:r>
          <a:endParaRPr lang="en-US" sz="2400" kern="1200" dirty="0">
            <a:latin typeface="Times New Roman" pitchFamily="18" charset="0"/>
            <a:cs typeface="Times New Roman" pitchFamily="18" charset="0"/>
          </a:endParaRPr>
        </a:p>
      </dsp:txBody>
      <dsp:txXfrm>
        <a:off x="5996199" y="2788920"/>
        <a:ext cx="1767591" cy="1859280"/>
      </dsp:txXfrm>
    </dsp:sp>
    <dsp:sp modelId="{0E7EB6B7-19A7-4A3E-B4B9-2E001F38EFC6}">
      <dsp:nvSpPr>
        <dsp:cNvPr id="0" name=""/>
        <dsp:cNvSpPr/>
      </dsp:nvSpPr>
      <dsp:spPr>
        <a:xfrm>
          <a:off x="6647585" y="2091690"/>
          <a:ext cx="464820" cy="464820"/>
        </a:xfrm>
        <a:prstGeom prst="ellipse">
          <a:avLst/>
        </a:prstGeom>
        <a:gradFill rotWithShape="0">
          <a:gsLst>
            <a:gs pos="0">
              <a:schemeClr val="accent3">
                <a:hueOff val="6984524"/>
                <a:satOff val="58120"/>
                <a:lumOff val="-7059"/>
                <a:alphaOff val="0"/>
                <a:shade val="51000"/>
                <a:satMod val="130000"/>
              </a:schemeClr>
            </a:gs>
            <a:gs pos="80000">
              <a:schemeClr val="accent3">
                <a:hueOff val="6984524"/>
                <a:satOff val="58120"/>
                <a:lumOff val="-7059"/>
                <a:alphaOff val="0"/>
                <a:shade val="93000"/>
                <a:satMod val="130000"/>
              </a:schemeClr>
            </a:gs>
            <a:gs pos="100000">
              <a:schemeClr val="accent3">
                <a:hueOff val="6984524"/>
                <a:satOff val="58120"/>
                <a:lumOff val="-70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AB35D-7F85-4F08-9397-AA61FB00442A}">
      <dsp:nvSpPr>
        <dsp:cNvPr id="0" name=""/>
        <dsp:cNvSpPr/>
      </dsp:nvSpPr>
      <dsp:spPr>
        <a:xfrm>
          <a:off x="0" y="1827680"/>
          <a:ext cx="2291595" cy="916638"/>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itchFamily="18" charset="0"/>
              <a:cs typeface="Times New Roman" pitchFamily="18" charset="0"/>
            </a:rPr>
            <a:t>CREATE A DATABSE</a:t>
          </a:r>
          <a:endParaRPr lang="en-US" sz="2000" kern="1200" dirty="0">
            <a:latin typeface="Times New Roman" pitchFamily="18" charset="0"/>
            <a:cs typeface="Times New Roman" pitchFamily="18" charset="0"/>
          </a:endParaRPr>
        </a:p>
      </dsp:txBody>
      <dsp:txXfrm>
        <a:off x="458319" y="1827680"/>
        <a:ext cx="1374957" cy="916638"/>
      </dsp:txXfrm>
    </dsp:sp>
    <dsp:sp modelId="{43FF70E3-3B35-4DF9-A907-606680DFC178}">
      <dsp:nvSpPr>
        <dsp:cNvPr id="0" name=""/>
        <dsp:cNvSpPr/>
      </dsp:nvSpPr>
      <dsp:spPr>
        <a:xfrm>
          <a:off x="2066372" y="1827680"/>
          <a:ext cx="2291595" cy="916638"/>
        </a:xfrm>
        <a:prstGeom prst="chevron">
          <a:avLst/>
        </a:prstGeom>
        <a:gradFill rotWithShape="0">
          <a:gsLst>
            <a:gs pos="0">
              <a:schemeClr val="accent3">
                <a:hueOff val="2328175"/>
                <a:satOff val="19373"/>
                <a:lumOff val="-2353"/>
                <a:alphaOff val="0"/>
                <a:shade val="51000"/>
                <a:satMod val="130000"/>
              </a:schemeClr>
            </a:gs>
            <a:gs pos="80000">
              <a:schemeClr val="accent3">
                <a:hueOff val="2328175"/>
                <a:satOff val="19373"/>
                <a:lumOff val="-2353"/>
                <a:alphaOff val="0"/>
                <a:shade val="93000"/>
                <a:satMod val="130000"/>
              </a:schemeClr>
            </a:gs>
            <a:gs pos="100000">
              <a:schemeClr val="accent3">
                <a:hueOff val="2328175"/>
                <a:satOff val="19373"/>
                <a:lumOff val="-23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itchFamily="18" charset="0"/>
              <a:cs typeface="Times New Roman" pitchFamily="18" charset="0"/>
            </a:rPr>
            <a:t>CREATE TABLE</a:t>
          </a:r>
          <a:endParaRPr lang="en-US" sz="2000" kern="1200" dirty="0">
            <a:latin typeface="Times New Roman" pitchFamily="18" charset="0"/>
            <a:cs typeface="Times New Roman" pitchFamily="18" charset="0"/>
          </a:endParaRPr>
        </a:p>
      </dsp:txBody>
      <dsp:txXfrm>
        <a:off x="2524691" y="1827680"/>
        <a:ext cx="1374957" cy="916638"/>
      </dsp:txXfrm>
    </dsp:sp>
    <dsp:sp modelId="{40E75915-E9B1-4ABD-839B-3CFD5E25D23D}">
      <dsp:nvSpPr>
        <dsp:cNvPr id="0" name=""/>
        <dsp:cNvSpPr/>
      </dsp:nvSpPr>
      <dsp:spPr>
        <a:xfrm>
          <a:off x="4128808" y="1827680"/>
          <a:ext cx="2291595" cy="916638"/>
        </a:xfrm>
        <a:prstGeom prst="chevron">
          <a:avLst/>
        </a:prstGeom>
        <a:gradFill rotWithShape="0">
          <a:gsLst>
            <a:gs pos="0">
              <a:schemeClr val="accent3">
                <a:hueOff val="4656349"/>
                <a:satOff val="38747"/>
                <a:lumOff val="-4706"/>
                <a:alphaOff val="0"/>
                <a:shade val="51000"/>
                <a:satMod val="130000"/>
              </a:schemeClr>
            </a:gs>
            <a:gs pos="80000">
              <a:schemeClr val="accent3">
                <a:hueOff val="4656349"/>
                <a:satOff val="38747"/>
                <a:lumOff val="-4706"/>
                <a:alphaOff val="0"/>
                <a:shade val="93000"/>
                <a:satMod val="130000"/>
              </a:schemeClr>
            </a:gs>
            <a:gs pos="100000">
              <a:schemeClr val="accent3">
                <a:hueOff val="4656349"/>
                <a:satOff val="38747"/>
                <a:lumOff val="-470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itchFamily="18" charset="0"/>
              <a:cs typeface="Times New Roman" pitchFamily="18" charset="0"/>
            </a:rPr>
            <a:t>LOAD</a:t>
          </a:r>
          <a:r>
            <a:rPr lang="en-US" sz="2000" kern="1200" baseline="0" dirty="0" smtClean="0">
              <a:latin typeface="Times New Roman" pitchFamily="18" charset="0"/>
              <a:cs typeface="Times New Roman" pitchFamily="18" charset="0"/>
            </a:rPr>
            <a:t> DATA IN TABLE</a:t>
          </a:r>
          <a:endParaRPr lang="en-US" sz="2000" kern="1200" dirty="0">
            <a:latin typeface="Times New Roman" pitchFamily="18" charset="0"/>
            <a:cs typeface="Times New Roman" pitchFamily="18" charset="0"/>
          </a:endParaRPr>
        </a:p>
      </dsp:txBody>
      <dsp:txXfrm>
        <a:off x="4587127" y="1827680"/>
        <a:ext cx="1374957" cy="916638"/>
      </dsp:txXfrm>
    </dsp:sp>
    <dsp:sp modelId="{D3FAEA15-74EA-44F0-B324-8062485B62BB}">
      <dsp:nvSpPr>
        <dsp:cNvPr id="0" name=""/>
        <dsp:cNvSpPr/>
      </dsp:nvSpPr>
      <dsp:spPr>
        <a:xfrm>
          <a:off x="6191243" y="1827680"/>
          <a:ext cx="2291595" cy="916638"/>
        </a:xfrm>
        <a:prstGeom prst="chevron">
          <a:avLst/>
        </a:prstGeom>
        <a:gradFill rotWithShape="0">
          <a:gsLst>
            <a:gs pos="0">
              <a:schemeClr val="accent3">
                <a:hueOff val="6984524"/>
                <a:satOff val="58120"/>
                <a:lumOff val="-7059"/>
                <a:alphaOff val="0"/>
                <a:shade val="51000"/>
                <a:satMod val="130000"/>
              </a:schemeClr>
            </a:gs>
            <a:gs pos="80000">
              <a:schemeClr val="accent3">
                <a:hueOff val="6984524"/>
                <a:satOff val="58120"/>
                <a:lumOff val="-7059"/>
                <a:alphaOff val="0"/>
                <a:shade val="93000"/>
                <a:satMod val="130000"/>
              </a:schemeClr>
            </a:gs>
            <a:gs pos="100000">
              <a:schemeClr val="accent3">
                <a:hueOff val="6984524"/>
                <a:satOff val="58120"/>
                <a:lumOff val="-70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itchFamily="18" charset="0"/>
              <a:cs typeface="Times New Roman" pitchFamily="18" charset="0"/>
            </a:rPr>
            <a:t>RUN SQL QUERY</a:t>
          </a:r>
          <a:endParaRPr lang="en-US" sz="2000" kern="1200" dirty="0">
            <a:latin typeface="Times New Roman" pitchFamily="18" charset="0"/>
            <a:cs typeface="Times New Roman" pitchFamily="18" charset="0"/>
          </a:endParaRPr>
        </a:p>
      </dsp:txBody>
      <dsp:txXfrm>
        <a:off x="6649562" y="1827680"/>
        <a:ext cx="1374957" cy="91663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8/11/17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326417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demonstrates the new capabilities of PowerPoint and it is best viewed in Slide Show. These slides are designed to give you great ideas for the presentations you’ll create in PowerPoint 2011!</a:t>
            </a:r>
          </a:p>
          <a:p>
            <a:endParaRPr lang="en-US" dirty="0" smtClean="0"/>
          </a:p>
          <a:p>
            <a:r>
              <a:rPr lang="en-US" sz="1200" kern="1200" dirty="0" smtClean="0">
                <a:solidFill>
                  <a:schemeClr val="tx1"/>
                </a:solidFill>
                <a:effectLst/>
                <a:latin typeface="+mn-lt"/>
                <a:ea typeface="+mn-ea"/>
                <a:cs typeface="+mn-cs"/>
              </a:rPr>
              <a:t>For more sample templates, click the File menu, and then click New From Template.  Under Templates, click Presentations.</a:t>
            </a:r>
            <a:endParaRPr lang="en-US"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extLst>
      <p:ext uri="{BB962C8B-B14F-4D97-AF65-F5344CB8AC3E}">
        <p14:creationId xmlns:p14="http://schemas.microsoft.com/office/powerpoint/2010/main" val="1805040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502401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a:bodyPr>
          <a:lstStyle/>
          <a:p>
            <a:endParaRPr lang="en-US" sz="1200" baseline="0" dirty="0" smtClean="0"/>
          </a:p>
        </p:txBody>
      </p:sp>
    </p:spTree>
    <p:extLst>
      <p:ext uri="{BB962C8B-B14F-4D97-AF65-F5344CB8AC3E}">
        <p14:creationId xmlns:p14="http://schemas.microsoft.com/office/powerpoint/2010/main" val="3218829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35</a:t>
            </a:fld>
            <a:endParaRPr lang="en-US" dirty="0"/>
          </a:p>
        </p:txBody>
      </p:sp>
    </p:spTree>
    <p:extLst>
      <p:ext uri="{BB962C8B-B14F-4D97-AF65-F5344CB8AC3E}">
        <p14:creationId xmlns:p14="http://schemas.microsoft.com/office/powerpoint/2010/main" val="314947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12192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pPr/>
              <a:t>2</a:t>
            </a:fld>
            <a:endParaRPr lang="en-US" dirty="0"/>
          </a:p>
        </p:txBody>
      </p:sp>
    </p:spTree>
    <p:extLst>
      <p:ext uri="{BB962C8B-B14F-4D97-AF65-F5344CB8AC3E}">
        <p14:creationId xmlns:p14="http://schemas.microsoft.com/office/powerpoint/2010/main" val="2876754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extLst>
      <p:ext uri="{BB962C8B-B14F-4D97-AF65-F5344CB8AC3E}">
        <p14:creationId xmlns:p14="http://schemas.microsoft.com/office/powerpoint/2010/main" val="2791966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following slides</a:t>
            </a:r>
            <a:r>
              <a:rPr lang="en-US" baseline="0" dirty="0" smtClean="0"/>
              <a:t> show several examples of timelines using SmartArt graphics.</a:t>
            </a:r>
            <a:endParaRPr lang="en-US" dirty="0" smtClean="0"/>
          </a:p>
          <a:p>
            <a:r>
              <a:rPr lang="en-US" dirty="0" smtClean="0"/>
              <a:t>Include a timeline for the project, clearly marking milestones,</a:t>
            </a:r>
            <a:r>
              <a:rPr lang="en-US" baseline="0" dirty="0" smtClean="0"/>
              <a:t> important dates, </a:t>
            </a:r>
            <a:r>
              <a:rPr lang="en-US" dirty="0" smtClean="0"/>
              <a:t>and highlight where the project is now.</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5</a:t>
            </a:fld>
            <a:endParaRPr lang="en-US"/>
          </a:p>
        </p:txBody>
      </p:sp>
    </p:spTree>
    <p:extLst>
      <p:ext uri="{BB962C8B-B14F-4D97-AF65-F5344CB8AC3E}">
        <p14:creationId xmlns:p14="http://schemas.microsoft.com/office/powerpoint/2010/main" val="54767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372806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a:bodyPr>
          <a:lstStyle/>
          <a:p>
            <a:endParaRPr lang="en-US" sz="1200" baseline="0" dirty="0" smtClean="0"/>
          </a:p>
        </p:txBody>
      </p:sp>
    </p:spTree>
    <p:extLst>
      <p:ext uri="{BB962C8B-B14F-4D97-AF65-F5344CB8AC3E}">
        <p14:creationId xmlns:p14="http://schemas.microsoft.com/office/powerpoint/2010/main" val="4006452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21</a:t>
            </a:fld>
            <a:endParaRPr lang="en-US" dirty="0"/>
          </a:p>
        </p:txBody>
      </p:sp>
    </p:spTree>
    <p:extLst>
      <p:ext uri="{BB962C8B-B14F-4D97-AF65-F5344CB8AC3E}">
        <p14:creationId xmlns:p14="http://schemas.microsoft.com/office/powerpoint/2010/main" val="86533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24</a:t>
            </a:fld>
            <a:endParaRPr lang="en-US" dirty="0"/>
          </a:p>
        </p:txBody>
      </p:sp>
    </p:spTree>
    <p:extLst>
      <p:ext uri="{BB962C8B-B14F-4D97-AF65-F5344CB8AC3E}">
        <p14:creationId xmlns:p14="http://schemas.microsoft.com/office/powerpoint/2010/main" val="137392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25</a:t>
            </a:fld>
            <a:endParaRPr lang="en-US" dirty="0"/>
          </a:p>
        </p:txBody>
      </p:sp>
    </p:spTree>
    <p:extLst>
      <p:ext uri="{BB962C8B-B14F-4D97-AF65-F5344CB8AC3E}">
        <p14:creationId xmlns:p14="http://schemas.microsoft.com/office/powerpoint/2010/main" val="3119433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8/11/17</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8/11/17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8/11/17</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8/11/17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8/11/17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8/11/17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8/11/17</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8/11/17</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8/11/17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8/11/17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8/11/17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8/11/17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8/11/17</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8/11/17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4.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png"/><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14.xml"/><Relationship Id="rId2"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53.png"/><Relationship Id="rId1" Type="http://schemas.openxmlformats.org/officeDocument/2006/relationships/slideLayout" Target="../slideLayouts/slideLayout14.xml"/><Relationship Id="rId2"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14.xml"/><Relationship Id="rId2"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2.png"/><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14.xml"/><Relationship Id="rId2"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png"/><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tags" Target="../tags/tag3.xml"/><Relationship Id="rId2"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2.xml"/><Relationship Id="rId2"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smtClean="0"/>
              <a:t>USING </a:t>
            </a:r>
            <a:r>
              <a:rPr lang="en-US" b="1" u="sng" dirty="0" smtClean="0"/>
              <a:t>MAPREDUCE</a:t>
            </a:r>
            <a:r>
              <a:rPr lang="en-US" dirty="0" smtClean="0"/>
              <a:t> FRAMEWORK AND ANALYSIS THROUGH </a:t>
            </a:r>
            <a:r>
              <a:rPr lang="en-US" b="1" u="sng" dirty="0" smtClean="0"/>
              <a:t>HIVE</a:t>
            </a:r>
            <a:r>
              <a:rPr lang="en-US" dirty="0" smtClean="0"/>
              <a:t> AND </a:t>
            </a:r>
            <a:r>
              <a:rPr lang="en-US" b="1" u="sng" dirty="0" smtClean="0"/>
              <a:t>PIG</a:t>
            </a:r>
          </a:p>
        </p:txBody>
      </p:sp>
      <p:sp>
        <p:nvSpPr>
          <p:cNvPr id="5" name="Title 4"/>
          <p:cNvSpPr>
            <a:spLocks noGrp="1"/>
          </p:cNvSpPr>
          <p:nvPr>
            <p:ph type="title"/>
          </p:nvPr>
        </p:nvSpPr>
        <p:spPr>
          <a:xfrm>
            <a:off x="228600" y="3048000"/>
            <a:ext cx="7239000" cy="1828800"/>
          </a:xfrm>
        </p:spPr>
        <p:txBody>
          <a:bodyPr>
            <a:normAutofit fontScale="90000"/>
          </a:bodyPr>
          <a:lstStyle/>
          <a:p>
            <a:pPr algn="l"/>
            <a:r>
              <a:rPr lang="en-US" sz="2400" b="0" dirty="0" smtClean="0">
                <a:solidFill>
                  <a:srgbClr val="7BCF27"/>
                </a:solidFill>
                <a:latin typeface="Calibri" pitchFamily="34" charset="0"/>
              </a:rPr>
              <a:t>HADOOP PROJECT</a:t>
            </a:r>
            <a:r>
              <a:rPr lang="en-US" sz="2400" b="0" dirty="0">
                <a:solidFill>
                  <a:srgbClr val="262626"/>
                </a:solidFill>
              </a:rPr>
              <a:t/>
            </a:r>
            <a:br>
              <a:rPr lang="en-US" sz="2400" b="0" dirty="0">
                <a:solidFill>
                  <a:srgbClr val="262626"/>
                </a:solidFill>
              </a:rPr>
            </a:br>
            <a:r>
              <a:rPr lang="en-US" sz="5600" b="0" dirty="0" smtClean="0">
                <a:solidFill>
                  <a:prstClr val="white"/>
                </a:solidFill>
              </a:rPr>
              <a:t>CENSUS (BIG) DATA ANALYSIS</a:t>
            </a:r>
            <a:endParaRPr lang="en-US" sz="5600" b="0" dirty="0"/>
          </a:p>
        </p:txBody>
      </p:sp>
      <p:sp>
        <p:nvSpPr>
          <p:cNvPr id="2" name="Rectangle 1"/>
          <p:cNvSpPr/>
          <p:nvPr/>
        </p:nvSpPr>
        <p:spPr>
          <a:xfrm>
            <a:off x="914400" y="5070314"/>
            <a:ext cx="6864330"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BY- AKSHAY </a:t>
            </a: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KHATTER</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85322"/>
            <a:ext cx="6706536" cy="5772956"/>
          </a:xfrm>
          <a:prstGeom prst="rect">
            <a:avLst/>
          </a:prstGeom>
        </p:spPr>
      </p:pic>
      <p:sp>
        <p:nvSpPr>
          <p:cNvPr id="3" name="TextBox 2"/>
          <p:cNvSpPr txBox="1"/>
          <p:nvPr/>
        </p:nvSpPr>
        <p:spPr>
          <a:xfrm>
            <a:off x="3581400" y="3733800"/>
            <a:ext cx="3601820" cy="523220"/>
          </a:xfrm>
          <a:prstGeom prst="rect">
            <a:avLst/>
          </a:prstGeom>
          <a:noFill/>
        </p:spPr>
        <p:txBody>
          <a:bodyPr wrap="none" rtlCol="0">
            <a:spAutoFit/>
          </a:bodyPr>
          <a:lstStyle/>
          <a:p>
            <a:r>
              <a:rPr lang="en-US" sz="2800" dirty="0" smtClean="0">
                <a:solidFill>
                  <a:srgbClr val="FFFF00"/>
                </a:solidFill>
                <a:latin typeface="Arial Rounded MT Bold" panose="020F0704030504030204" pitchFamily="34" charset="0"/>
              </a:rPr>
              <a:t>PROJECT WINDOW</a:t>
            </a:r>
            <a:endParaRPr lang="en-US" sz="2800"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235632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685800"/>
            <a:ext cx="9144000" cy="5183746"/>
          </a:xfrm>
          <a:prstGeom prst="rect">
            <a:avLst/>
          </a:prstGeom>
        </p:spPr>
      </p:pic>
      <p:sp>
        <p:nvSpPr>
          <p:cNvPr id="3" name="TextBox 2"/>
          <p:cNvSpPr txBox="1"/>
          <p:nvPr/>
        </p:nvSpPr>
        <p:spPr>
          <a:xfrm>
            <a:off x="63260" y="4669217"/>
            <a:ext cx="4508740" cy="1200329"/>
          </a:xfrm>
          <a:prstGeom prst="rect">
            <a:avLst/>
          </a:prstGeom>
          <a:noFill/>
        </p:spPr>
        <p:txBody>
          <a:bodyPr wrap="square" rtlCol="0">
            <a:spAutoFit/>
          </a:bodyPr>
          <a:lstStyle/>
          <a:p>
            <a:pPr algn="ctr"/>
            <a:r>
              <a:rPr lang="en-US" sz="2400" dirty="0" smtClean="0">
                <a:solidFill>
                  <a:srgbClr val="FFFF00"/>
                </a:solidFill>
                <a:latin typeface="Arial Rounded MT Bold" panose="020F0704030504030204" pitchFamily="34" charset="0"/>
              </a:rPr>
              <a:t>RUNNING ANALYSIS TO CALCULATE SUM OF INCOME STATE WISE</a:t>
            </a:r>
            <a:endParaRPr lang="en-US" sz="2400"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3159662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192" y="762000"/>
            <a:ext cx="9144000" cy="5121160"/>
          </a:xfrm>
          <a:prstGeom prst="rect">
            <a:avLst/>
          </a:prstGeom>
        </p:spPr>
      </p:pic>
      <p:sp>
        <p:nvSpPr>
          <p:cNvPr id="3" name="TextBox 2"/>
          <p:cNvSpPr txBox="1"/>
          <p:nvPr/>
        </p:nvSpPr>
        <p:spPr>
          <a:xfrm>
            <a:off x="609600" y="4876800"/>
            <a:ext cx="3252237" cy="584775"/>
          </a:xfrm>
          <a:prstGeom prst="rect">
            <a:avLst/>
          </a:prstGeom>
          <a:noFill/>
        </p:spPr>
        <p:txBody>
          <a:bodyPr wrap="none" rtlCol="0">
            <a:spAutoFit/>
          </a:bodyPr>
          <a:lstStyle/>
          <a:p>
            <a:r>
              <a:rPr lang="en-US" sz="3200" dirty="0" smtClean="0">
                <a:solidFill>
                  <a:srgbClr val="FFFF00"/>
                </a:solidFill>
                <a:latin typeface="Arial Rounded MT Bold" panose="020F0704030504030204" pitchFamily="34" charset="0"/>
              </a:rPr>
              <a:t>FINAL OUTPUT</a:t>
            </a:r>
            <a:endParaRPr lang="en-US" sz="3200"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3062615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8600"/>
            <a:ext cx="6754168" cy="5763429"/>
          </a:xfrm>
          <a:prstGeom prst="rect">
            <a:avLst/>
          </a:prstGeom>
        </p:spPr>
      </p:pic>
      <p:sp>
        <p:nvSpPr>
          <p:cNvPr id="3" name="TextBox 2"/>
          <p:cNvSpPr txBox="1"/>
          <p:nvPr/>
        </p:nvSpPr>
        <p:spPr>
          <a:xfrm>
            <a:off x="1153064" y="4114800"/>
            <a:ext cx="6619336" cy="707886"/>
          </a:xfrm>
          <a:prstGeom prst="rect">
            <a:avLst/>
          </a:prstGeom>
          <a:noFill/>
        </p:spPr>
        <p:txBody>
          <a:bodyPr wrap="square" rtlCol="0">
            <a:spAutoFit/>
          </a:bodyPr>
          <a:lstStyle/>
          <a:p>
            <a:pPr algn="ctr"/>
            <a:r>
              <a:rPr lang="en-US" sz="2000" dirty="0" smtClean="0">
                <a:solidFill>
                  <a:srgbClr val="C00000"/>
                </a:solidFill>
                <a:latin typeface="Arial Rounded MT Bold" panose="020F0704030504030204" pitchFamily="34" charset="0"/>
              </a:rPr>
              <a:t>CACULATING AVG. INCOME FOR A PERSON  WITH PARTICULAR EDU. ATTAINMENT</a:t>
            </a:r>
            <a:endParaRPr lang="en-US" sz="2000" dirty="0">
              <a:solidFill>
                <a:srgbClr val="C00000"/>
              </a:solidFill>
              <a:latin typeface="Arial Rounded MT Bold" panose="020F0704030504030204" pitchFamily="34" charset="0"/>
            </a:endParaRPr>
          </a:p>
        </p:txBody>
      </p:sp>
    </p:spTree>
    <p:extLst>
      <p:ext uri="{BB962C8B-B14F-4D97-AF65-F5344CB8AC3E}">
        <p14:creationId xmlns:p14="http://schemas.microsoft.com/office/powerpoint/2010/main" val="799295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en-US" sz="17000" b="1" dirty="0" smtClean="0">
                <a:solidFill>
                  <a:srgbClr val="2A7A9E">
                    <a:alpha val="40000"/>
                  </a:srgbClr>
                </a:solidFill>
                <a:cs typeface="Arial" pitchFamily="34" charset="0"/>
              </a:rPr>
              <a:t>2</a:t>
            </a:r>
            <a:endParaRPr lang="en-US" sz="17000" b="1" dirty="0">
              <a:solidFill>
                <a:srgbClr val="2A7A9E">
                  <a:alpha val="40000"/>
                </a:srgbClr>
              </a:solidFill>
              <a:cs typeface="Arial" pitchFamily="34" charset="0"/>
            </a:endParaRPr>
          </a:p>
        </p:txBody>
      </p:sp>
      <p:sp>
        <p:nvSpPr>
          <p:cNvPr id="9" name="Title 8"/>
          <p:cNvSpPr>
            <a:spLocks noGrp="1"/>
          </p:cNvSpPr>
          <p:nvPr>
            <p:ph type="title"/>
          </p:nvPr>
        </p:nvSpPr>
        <p:spPr>
          <a:xfrm>
            <a:off x="3231505" y="1553000"/>
            <a:ext cx="5774472" cy="4114800"/>
          </a:xfrm>
        </p:spPr>
        <p:txBody>
          <a:bodyPr>
            <a:noAutofit/>
          </a:bodyPr>
          <a:lstStyle/>
          <a:p>
            <a:pPr lvl="0">
              <a:spcBef>
                <a:spcPts val="0"/>
              </a:spcBef>
            </a:pPr>
            <a:r>
              <a:rPr lang="en-US" sz="2400" dirty="0"/>
              <a:t>Apache Pig is an abstraction over MapReduce. It is a tool/platform which is used to analyze larger sets of data representing them as data flows. Pig is generally used with Hadoop; we can perform all the data manipulation operations in Hadoop using Apache Pig.</a:t>
            </a:r>
            <a:endParaRPr lang="en-US" sz="2400" b="0" cap="none" dirty="0">
              <a:solidFill>
                <a:prstClr val="black">
                  <a:lumMod val="50000"/>
                  <a:lumOff val="50000"/>
                </a:prstClr>
              </a:solidFill>
              <a:ea typeface="+mn-ea"/>
              <a:cs typeface="+mn-cs"/>
            </a:endParaRPr>
          </a:p>
        </p:txBody>
      </p:sp>
      <p:sp>
        <p:nvSpPr>
          <p:cNvPr id="3" name="TextBox 2"/>
          <p:cNvSpPr txBox="1"/>
          <p:nvPr/>
        </p:nvSpPr>
        <p:spPr>
          <a:xfrm>
            <a:off x="437056" y="4654643"/>
            <a:ext cx="2724015" cy="584775"/>
          </a:xfrm>
          <a:prstGeom prst="rect">
            <a:avLst/>
          </a:prstGeom>
          <a:noFill/>
        </p:spPr>
        <p:txBody>
          <a:bodyPr wrap="none" rtlCol="0">
            <a:spAutoFit/>
          </a:bodyPr>
          <a:lstStyle/>
          <a:p>
            <a:r>
              <a:rPr lang="en-US" sz="3200" dirty="0" smtClean="0">
                <a:latin typeface="Arial Rounded MT Bold" panose="020F0704030504030204" pitchFamily="34" charset="0"/>
              </a:rPr>
              <a:t>APACHE PIG</a:t>
            </a:r>
            <a:endParaRPr lang="en-US" sz="3200" dirty="0">
              <a:latin typeface="Arial Rounded MT Bold" panose="020F07040305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Captur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00"/>
            <a:ext cx="9144000" cy="5281938"/>
          </a:xfrm>
          <a:prstGeom prst="rect">
            <a:avLst/>
          </a:prstGeom>
        </p:spPr>
      </p:pic>
    </p:spTree>
    <p:extLst>
      <p:ext uri="{BB962C8B-B14F-4D97-AF65-F5344CB8AC3E}">
        <p14:creationId xmlns:p14="http://schemas.microsoft.com/office/powerpoint/2010/main" val="2749033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tur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1" y="609600"/>
            <a:ext cx="9144000" cy="2025181"/>
          </a:xfrm>
          <a:prstGeom prst="rect">
            <a:avLst/>
          </a:prstGeom>
        </p:spPr>
      </p:pic>
      <p:pic>
        <p:nvPicPr>
          <p:cNvPr id="5" name="Picture 4" descr="Captur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90800"/>
            <a:ext cx="9144000" cy="2553245"/>
          </a:xfrm>
          <a:prstGeom prst="rect">
            <a:avLst/>
          </a:prstGeom>
        </p:spPr>
      </p:pic>
    </p:spTree>
    <p:extLst>
      <p:ext uri="{BB962C8B-B14F-4D97-AF65-F5344CB8AC3E}">
        <p14:creationId xmlns:p14="http://schemas.microsoft.com/office/powerpoint/2010/main" val="2414988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ptur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479"/>
            <a:ext cx="9144000" cy="6135722"/>
          </a:xfrm>
          <a:prstGeom prst="rect">
            <a:avLst/>
          </a:prstGeom>
        </p:spPr>
      </p:pic>
    </p:spTree>
    <p:extLst>
      <p:ext uri="{BB962C8B-B14F-4D97-AF65-F5344CB8AC3E}">
        <p14:creationId xmlns:p14="http://schemas.microsoft.com/office/powerpoint/2010/main" val="3957378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pture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8" y="31091"/>
            <a:ext cx="9111032" cy="5935683"/>
          </a:xfrm>
          <a:prstGeom prst="rect">
            <a:avLst/>
          </a:prstGeom>
        </p:spPr>
      </p:pic>
    </p:spTree>
    <p:extLst>
      <p:ext uri="{BB962C8B-B14F-4D97-AF65-F5344CB8AC3E}">
        <p14:creationId xmlns:p14="http://schemas.microsoft.com/office/powerpoint/2010/main" val="3957378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pture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14400"/>
            <a:ext cx="5029200" cy="5181600"/>
          </a:xfrm>
          <a:prstGeom prst="rect">
            <a:avLst/>
          </a:prstGeom>
        </p:spPr>
      </p:pic>
    </p:spTree>
    <p:extLst>
      <p:ext uri="{BB962C8B-B14F-4D97-AF65-F5344CB8AC3E}">
        <p14:creationId xmlns:p14="http://schemas.microsoft.com/office/powerpoint/2010/main" val="3957378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fontScale="70000" lnSpcReduction="20000"/>
          </a:bodyPr>
          <a:lstStyle/>
          <a:p>
            <a:r>
              <a:rPr lang="en-US" sz="4000" b="1" dirty="0" smtClean="0">
                <a:solidFill>
                  <a:schemeClr val="tx1">
                    <a:lumMod val="85000"/>
                    <a:lumOff val="15000"/>
                  </a:schemeClr>
                </a:solidFill>
                <a:latin typeface="+mj-lt"/>
              </a:rPr>
              <a:t>WE HAVE DONE ANALYSIS ON SAMPLE DATA USING:</a:t>
            </a:r>
            <a:endParaRPr lang="en-US" sz="4000" dirty="0">
              <a:solidFill>
                <a:schemeClr val="tx1">
                  <a:lumMod val="50000"/>
                  <a:lumOff val="50000"/>
                </a:schemeClr>
              </a:solidFill>
              <a:latin typeface="+mj-lt"/>
              <a:cs typeface="Arial" pitchFamily="34" charset="0"/>
            </a:endParaRPr>
          </a:p>
        </p:txBody>
      </p:sp>
      <p:cxnSp>
        <p:nvCxnSpPr>
          <p:cNvPr id="10" name="Straight Connector 9"/>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0711" y="5127978"/>
            <a:ext cx="7973935" cy="400110"/>
          </a:xfrm>
          <a:prstGeom prst="rect">
            <a:avLst/>
          </a:prstGeom>
          <a:noFill/>
        </p:spPr>
        <p:txBody>
          <a:bodyPr wrap="none" rtlCol="0">
            <a:normAutofit/>
          </a:bodyPr>
          <a:lstStyle/>
          <a:p>
            <a:pPr algn="r"/>
            <a:r>
              <a:rPr lang="en-US" sz="2000" b="1" dirty="0" smtClean="0">
                <a:solidFill>
                  <a:schemeClr val="tx1">
                    <a:lumMod val="75000"/>
                    <a:lumOff val="25000"/>
                  </a:schemeClr>
                </a:solidFill>
              </a:rPr>
              <a:t>We have given screenshots for every step of the project</a:t>
            </a:r>
            <a:endParaRPr lang="en-US" sz="2000" b="1" dirty="0">
              <a:solidFill>
                <a:schemeClr val="tx1">
                  <a:lumMod val="75000"/>
                  <a:lumOff val="25000"/>
                </a:schemeClr>
              </a:solidFill>
            </a:endParaRPr>
          </a:p>
        </p:txBody>
      </p:sp>
      <p:sp>
        <p:nvSpPr>
          <p:cNvPr id="12" name="Rectangle 11"/>
          <p:cNvSpPr/>
          <p:nvPr/>
        </p:nvSpPr>
        <p:spPr>
          <a:xfrm>
            <a:off x="8686800" y="528448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grpSp>
        <p:nvGrpSpPr>
          <p:cNvPr id="26" name="Group 25"/>
          <p:cNvGrpSpPr/>
          <p:nvPr/>
        </p:nvGrpSpPr>
        <p:grpSpPr>
          <a:xfrm>
            <a:off x="762000" y="1557456"/>
            <a:ext cx="2057400" cy="2708434"/>
            <a:chOff x="762000" y="1557456"/>
            <a:chExt cx="2057400" cy="2708434"/>
          </a:xfrm>
        </p:grpSpPr>
        <p:sp>
          <p:nvSpPr>
            <p:cNvPr id="6" name="Oval 5"/>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4" name="TextBox 13"/>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latin typeface="+mj-lt"/>
                  <a:cs typeface="Arial" pitchFamily="34" charset="0"/>
                </a:rPr>
                <a:t>1</a:t>
              </a:r>
              <a:endParaRPr lang="en-US" sz="17000" b="1" dirty="0">
                <a:solidFill>
                  <a:srgbClr val="F26200">
                    <a:alpha val="40000"/>
                  </a:srgbClr>
                </a:solidFill>
                <a:latin typeface="+mj-lt"/>
                <a:cs typeface="Arial" pitchFamily="34" charset="0"/>
              </a:endParaRPr>
            </a:p>
          </p:txBody>
        </p:sp>
        <p:sp>
          <p:nvSpPr>
            <p:cNvPr id="13" name="TextBox 12"/>
            <p:cNvSpPr txBox="1"/>
            <p:nvPr/>
          </p:nvSpPr>
          <p:spPr>
            <a:xfrm>
              <a:off x="823416" y="2666898"/>
              <a:ext cx="1931160" cy="683264"/>
            </a:xfrm>
            <a:prstGeom prst="rect">
              <a:avLst/>
            </a:prstGeom>
            <a:noFill/>
          </p:spPr>
          <p:txBody>
            <a:bodyPr wrap="square" rtlCol="0">
              <a:normAutofit fontScale="85000" lnSpcReduction="20000"/>
            </a:bodyPr>
            <a:lstStyle/>
            <a:p>
              <a:pPr algn="ctr">
                <a:lnSpc>
                  <a:spcPct val="80000"/>
                </a:lnSpc>
              </a:pPr>
              <a:r>
                <a:rPr lang="en-US" sz="2400" b="1" dirty="0" smtClean="0">
                  <a:solidFill>
                    <a:schemeClr val="bg1"/>
                  </a:solidFill>
                  <a:effectLst>
                    <a:outerShdw blurRad="50800" dist="25400" dir="5400000" algn="t" rotWithShape="0">
                      <a:prstClr val="black">
                        <a:alpha val="15000"/>
                      </a:prstClr>
                    </a:outerShdw>
                  </a:effectLst>
                </a:rPr>
                <a:t>MAP-REDUCE PROGRAMS IN JAVA</a:t>
              </a:r>
              <a:endParaRPr lang="en-US" sz="2400" b="1" dirty="0">
                <a:solidFill>
                  <a:schemeClr val="bg1"/>
                </a:solidFill>
                <a:effectLst>
                  <a:outerShdw blurRad="50800" dist="25400" dir="5400000" algn="t" rotWithShape="0">
                    <a:prstClr val="black">
                      <a:alpha val="15000"/>
                    </a:prstClr>
                  </a:outerShdw>
                </a:effectLst>
              </a:endParaRPr>
            </a:p>
          </p:txBody>
        </p:sp>
        <p:sp>
          <p:nvSpPr>
            <p:cNvPr id="19" name="Oval 18"/>
            <p:cNvSpPr/>
            <p:nvPr/>
          </p:nvSpPr>
          <p:spPr>
            <a:xfrm>
              <a:off x="990600" y="2057400"/>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3" name="Group 22"/>
          <p:cNvGrpSpPr/>
          <p:nvPr/>
        </p:nvGrpSpPr>
        <p:grpSpPr>
          <a:xfrm>
            <a:off x="3543300" y="1591943"/>
            <a:ext cx="2057400" cy="2708434"/>
            <a:chOff x="3543300" y="1591943"/>
            <a:chExt cx="2057400" cy="2708434"/>
          </a:xfrm>
        </p:grpSpPr>
        <p:sp>
          <p:nvSpPr>
            <p:cNvPr id="4" name="Oval 3"/>
            <p:cNvSpPr/>
            <p:nvPr/>
          </p:nvSpPr>
          <p:spPr>
            <a:xfrm>
              <a:off x="35433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5" name="TextBox 14"/>
            <p:cNvSpPr txBox="1"/>
            <p:nvPr/>
          </p:nvSpPr>
          <p:spPr>
            <a:xfrm>
              <a:off x="3933968" y="1591943"/>
              <a:ext cx="1219200" cy="2708434"/>
            </a:xfrm>
            <a:prstGeom prst="rect">
              <a:avLst/>
            </a:prstGeom>
            <a:noFill/>
          </p:spPr>
          <p:txBody>
            <a:bodyPr wrap="square" rtlCol="0">
              <a:spAutoFit/>
            </a:bodyPr>
            <a:lstStyle/>
            <a:p>
              <a:r>
                <a:rPr lang="en-US" sz="17000" b="1" dirty="0" smtClean="0">
                  <a:solidFill>
                    <a:srgbClr val="2A7A9E">
                      <a:alpha val="40000"/>
                    </a:srgbClr>
                  </a:solidFill>
                  <a:latin typeface="+mj-lt"/>
                  <a:cs typeface="Arial" pitchFamily="34" charset="0"/>
                </a:rPr>
                <a:t>2</a:t>
              </a:r>
              <a:endParaRPr lang="en-US" sz="17000" b="1" dirty="0">
                <a:solidFill>
                  <a:srgbClr val="2A7A9E">
                    <a:alpha val="40000"/>
                  </a:srgbClr>
                </a:solidFill>
                <a:latin typeface="+mj-lt"/>
                <a:cs typeface="Arial" pitchFamily="34" charset="0"/>
              </a:endParaRPr>
            </a:p>
          </p:txBody>
        </p:sp>
        <p:sp>
          <p:nvSpPr>
            <p:cNvPr id="16" name="TextBox 15"/>
            <p:cNvSpPr txBox="1"/>
            <p:nvPr/>
          </p:nvSpPr>
          <p:spPr>
            <a:xfrm>
              <a:off x="3601872" y="2701385"/>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APACHE PIG</a:t>
              </a:r>
              <a:endParaRPr lang="en-US" sz="2300" b="1" dirty="0">
                <a:solidFill>
                  <a:schemeClr val="bg1"/>
                </a:solidFill>
                <a:effectLst>
                  <a:outerShdw blurRad="50800" dist="25400" dir="5400000" algn="t" rotWithShape="0">
                    <a:prstClr val="black">
                      <a:alpha val="15000"/>
                    </a:prstClr>
                  </a:outerShdw>
                </a:effectLst>
              </a:endParaRPr>
            </a:p>
          </p:txBody>
        </p:sp>
        <p:sp>
          <p:nvSpPr>
            <p:cNvPr id="20" name="Oval 19"/>
            <p:cNvSpPr/>
            <p:nvPr/>
          </p:nvSpPr>
          <p:spPr>
            <a:xfrm>
              <a:off x="3782124" y="198863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4" name="Group 23"/>
          <p:cNvGrpSpPr/>
          <p:nvPr/>
        </p:nvGrpSpPr>
        <p:grpSpPr>
          <a:xfrm>
            <a:off x="6324600" y="1587511"/>
            <a:ext cx="2057400" cy="2708434"/>
            <a:chOff x="6324600" y="1587511"/>
            <a:chExt cx="2057400" cy="2708434"/>
          </a:xfrm>
        </p:grpSpPr>
        <p:sp>
          <p:nvSpPr>
            <p:cNvPr id="5" name="Oval 4"/>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6721604" y="1587511"/>
              <a:ext cx="1219200" cy="2708434"/>
            </a:xfrm>
            <a:prstGeom prst="rect">
              <a:avLst/>
            </a:prstGeom>
            <a:noFill/>
          </p:spPr>
          <p:txBody>
            <a:bodyPr wrap="square" rtlCol="0">
              <a:spAutoFit/>
            </a:bodyPr>
            <a:lstStyle/>
            <a:p>
              <a:r>
                <a:rPr lang="en-US" sz="17000" b="1" dirty="0" smtClean="0">
                  <a:solidFill>
                    <a:srgbClr val="65B131">
                      <a:alpha val="64000"/>
                    </a:srgbClr>
                  </a:solidFill>
                  <a:latin typeface="+mj-lt"/>
                  <a:cs typeface="Arial" pitchFamily="34" charset="0"/>
                </a:rPr>
                <a:t>3</a:t>
              </a:r>
              <a:endParaRPr lang="en-US" sz="17000" b="1" dirty="0">
                <a:solidFill>
                  <a:srgbClr val="65B131">
                    <a:alpha val="64000"/>
                  </a:srgbClr>
                </a:solidFill>
                <a:latin typeface="+mj-lt"/>
                <a:cs typeface="Arial" pitchFamily="34" charset="0"/>
              </a:endParaRPr>
            </a:p>
          </p:txBody>
        </p:sp>
        <p:sp>
          <p:nvSpPr>
            <p:cNvPr id="18" name="TextBox 17"/>
            <p:cNvSpPr txBox="1"/>
            <p:nvPr/>
          </p:nvSpPr>
          <p:spPr>
            <a:xfrm>
              <a:off x="6411810" y="2674651"/>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APACHE </a:t>
              </a:r>
            </a:p>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HIVE</a:t>
              </a:r>
              <a:endParaRPr lang="en-US" sz="2300" b="1" dirty="0">
                <a:solidFill>
                  <a:schemeClr val="bg1"/>
                </a:solidFill>
                <a:effectLst>
                  <a:outerShdw blurRad="50800" dist="25400" dir="5400000" algn="t" rotWithShape="0">
                    <a:prstClr val="black">
                      <a:alpha val="15000"/>
                    </a:prstClr>
                  </a:outerShdw>
                </a:effectLst>
              </a:endParaRPr>
            </a:p>
          </p:txBody>
        </p:sp>
        <p:sp>
          <p:nvSpPr>
            <p:cNvPr id="21" name="Oval 20"/>
            <p:cNvSpPr/>
            <p:nvPr/>
          </p:nvSpPr>
          <p:spPr>
            <a:xfrm>
              <a:off x="6569928" y="2005362"/>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629211482"/>
              </p:ext>
            </p:extLst>
          </p:nvPr>
        </p:nvGraphicFramePr>
        <p:xfrm>
          <a:off x="187166" y="1143000"/>
          <a:ext cx="8628222"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996077" y="24442"/>
            <a:ext cx="7010400" cy="1143000"/>
          </a:xfrm>
        </p:spPr>
        <p:txBody>
          <a:bodyPr>
            <a:normAutofit fontScale="90000"/>
          </a:bodyPr>
          <a:lstStyle/>
          <a:p>
            <a:r>
              <a:rPr lang="en-US" dirty="0" smtClean="0"/>
              <a:t>HOW TO RUN ANALYSIS USING PIG:</a:t>
            </a:r>
            <a:endParaRPr lang="en-US" dirty="0"/>
          </a:p>
        </p:txBody>
      </p:sp>
    </p:spTree>
    <p:extLst>
      <p:ext uri="{BB962C8B-B14F-4D97-AF65-F5344CB8AC3E}">
        <p14:creationId xmlns:p14="http://schemas.microsoft.com/office/powerpoint/2010/main" val="391981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dgm id="{026FE858-264F-439B-A7F3-F2D942865AB2}"/>
                                            </p:graphicEl>
                                          </p:spTgt>
                                        </p:tgtEl>
                                        <p:attrNameLst>
                                          <p:attrName>style.visibility</p:attrName>
                                        </p:attrNameLst>
                                      </p:cBhvr>
                                      <p:to>
                                        <p:strVal val="visible"/>
                                      </p:to>
                                    </p:set>
                                    <p:animEffect transition="in" filter="wipe(left)">
                                      <p:cBhvr>
                                        <p:cTn id="7" dur="500"/>
                                        <p:tgtEl>
                                          <p:spTgt spid="3">
                                            <p:graphicEl>
                                              <a:dgm id="{026FE858-264F-439B-A7F3-F2D942865AB2}"/>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graphicEl>
                                              <a:dgm id="{40536B13-5617-411F-BE63-A67F88290066}"/>
                                            </p:graphicEl>
                                          </p:spTgt>
                                        </p:tgtEl>
                                        <p:attrNameLst>
                                          <p:attrName>style.visibility</p:attrName>
                                        </p:attrNameLst>
                                      </p:cBhvr>
                                      <p:to>
                                        <p:strVal val="visible"/>
                                      </p:to>
                                    </p:set>
                                    <p:animEffect transition="in" filter="wipe(left)">
                                      <p:cBhvr>
                                        <p:cTn id="11" dur="500"/>
                                        <p:tgtEl>
                                          <p:spTgt spid="3">
                                            <p:graphicEl>
                                              <a:dgm id="{40536B13-5617-411F-BE63-A67F88290066}"/>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graphicEl>
                                              <a:dgm id="{AA799FD6-0207-48F1-ADAD-3355FC46945A}"/>
                                            </p:graphicEl>
                                          </p:spTgt>
                                        </p:tgtEl>
                                        <p:attrNameLst>
                                          <p:attrName>style.visibility</p:attrName>
                                        </p:attrNameLst>
                                      </p:cBhvr>
                                      <p:to>
                                        <p:strVal val="visible"/>
                                      </p:to>
                                    </p:set>
                                    <p:animEffect transition="in" filter="wipe(left)">
                                      <p:cBhvr>
                                        <p:cTn id="15" dur="500"/>
                                        <p:tgtEl>
                                          <p:spTgt spid="3">
                                            <p:graphicEl>
                                              <a:dgm id="{AA799FD6-0207-48F1-ADAD-3355FC46945A}"/>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graphicEl>
                                              <a:dgm id="{C572D6EF-B61D-42B7-AE89-70B64669FED2}"/>
                                            </p:graphicEl>
                                          </p:spTgt>
                                        </p:tgtEl>
                                        <p:attrNameLst>
                                          <p:attrName>style.visibility</p:attrName>
                                        </p:attrNameLst>
                                      </p:cBhvr>
                                      <p:to>
                                        <p:strVal val="visible"/>
                                      </p:to>
                                    </p:set>
                                    <p:animEffect transition="in" filter="wipe(left)">
                                      <p:cBhvr>
                                        <p:cTn id="19" dur="500"/>
                                        <p:tgtEl>
                                          <p:spTgt spid="3">
                                            <p:graphicEl>
                                              <a:dgm id="{C572D6EF-B61D-42B7-AE89-70B64669FED2}"/>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graphicEl>
                                              <a:dgm id="{6C4584D8-4BEC-45D8-BF53-95F5FB761D06}"/>
                                            </p:graphicEl>
                                          </p:spTgt>
                                        </p:tgtEl>
                                        <p:attrNameLst>
                                          <p:attrName>style.visibility</p:attrName>
                                        </p:attrNameLst>
                                      </p:cBhvr>
                                      <p:to>
                                        <p:strVal val="visible"/>
                                      </p:to>
                                    </p:set>
                                    <p:animEffect transition="in" filter="wipe(left)">
                                      <p:cBhvr>
                                        <p:cTn id="23" dur="500"/>
                                        <p:tgtEl>
                                          <p:spTgt spid="3">
                                            <p:graphicEl>
                                              <a:dgm id="{6C4584D8-4BEC-45D8-BF53-95F5FB761D06}"/>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graphicEl>
                                              <a:dgm id="{F134D718-41DE-4EC6-89B3-1BC0F2118D8D}"/>
                                            </p:graphicEl>
                                          </p:spTgt>
                                        </p:tgtEl>
                                        <p:attrNameLst>
                                          <p:attrName>style.visibility</p:attrName>
                                        </p:attrNameLst>
                                      </p:cBhvr>
                                      <p:to>
                                        <p:strVal val="visible"/>
                                      </p:to>
                                    </p:set>
                                    <p:animEffect transition="in" filter="wipe(left)">
                                      <p:cBhvr>
                                        <p:cTn id="27" dur="500"/>
                                        <p:tgtEl>
                                          <p:spTgt spid="3">
                                            <p:graphicEl>
                                              <a:dgm id="{F134D718-41DE-4EC6-89B3-1BC0F2118D8D}"/>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
                                            <p:graphicEl>
                                              <a:dgm id="{5E3B8E9D-BC81-4E4F-9ACC-A20F37470DE3}"/>
                                            </p:graphicEl>
                                          </p:spTgt>
                                        </p:tgtEl>
                                        <p:attrNameLst>
                                          <p:attrName>style.visibility</p:attrName>
                                        </p:attrNameLst>
                                      </p:cBhvr>
                                      <p:to>
                                        <p:strVal val="visible"/>
                                      </p:to>
                                    </p:set>
                                    <p:animEffect transition="in" filter="wipe(left)">
                                      <p:cBhvr>
                                        <p:cTn id="31" dur="500"/>
                                        <p:tgtEl>
                                          <p:spTgt spid="3">
                                            <p:graphicEl>
                                              <a:dgm id="{5E3B8E9D-BC81-4E4F-9ACC-A20F37470DE3}"/>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
                                            <p:graphicEl>
                                              <a:dgm id="{0E7EB6B7-19A7-4A3E-B4B9-2E001F38EFC6}"/>
                                            </p:graphicEl>
                                          </p:spTgt>
                                        </p:tgtEl>
                                        <p:attrNameLst>
                                          <p:attrName>style.visibility</p:attrName>
                                        </p:attrNameLst>
                                      </p:cBhvr>
                                      <p:to>
                                        <p:strVal val="visible"/>
                                      </p:to>
                                    </p:set>
                                    <p:animEffect transition="in" filter="wipe(left)">
                                      <p:cBhvr>
                                        <p:cTn id="35" dur="500"/>
                                        <p:tgtEl>
                                          <p:spTgt spid="3">
                                            <p:graphicEl>
                                              <a:dgm id="{0E7EB6B7-19A7-4A3E-B4B9-2E001F38EFC6}"/>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
                                            <p:graphicEl>
                                              <a:dgm id="{CC9E38FE-BB68-46C2-BB82-E10F260603D4}"/>
                                            </p:graphicEl>
                                          </p:spTgt>
                                        </p:tgtEl>
                                        <p:attrNameLst>
                                          <p:attrName>style.visibility</p:attrName>
                                        </p:attrNameLst>
                                      </p:cBhvr>
                                      <p:to>
                                        <p:strVal val="visible"/>
                                      </p:to>
                                    </p:set>
                                    <p:animEffect transition="in" filter="wipe(left)">
                                      <p:cBhvr>
                                        <p:cTn id="39" dur="500"/>
                                        <p:tgtEl>
                                          <p:spTgt spid="3">
                                            <p:graphicEl>
                                              <a:dgm id="{CC9E38FE-BB68-46C2-BB82-E10F260603D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755" y="2950514"/>
            <a:ext cx="9144000" cy="3073052"/>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9144000" cy="2962016"/>
          </a:xfrm>
          <a:prstGeom prst="rect">
            <a:avLst/>
          </a:prstGeom>
        </p:spPr>
      </p:pic>
      <p:sp>
        <p:nvSpPr>
          <p:cNvPr id="2" name="TextBox 1"/>
          <p:cNvSpPr txBox="1"/>
          <p:nvPr/>
        </p:nvSpPr>
        <p:spPr>
          <a:xfrm>
            <a:off x="4876800" y="1981200"/>
            <a:ext cx="2501647" cy="400110"/>
          </a:xfrm>
          <a:prstGeom prst="rect">
            <a:avLst/>
          </a:prstGeom>
          <a:noFill/>
        </p:spPr>
        <p:txBody>
          <a:bodyPr wrap="none" rtlCol="0">
            <a:spAutoFit/>
          </a:bodyPr>
          <a:lstStyle/>
          <a:p>
            <a:r>
              <a:rPr lang="en-US" sz="2000" dirty="0" smtClean="0">
                <a:solidFill>
                  <a:srgbClr val="00B0F0"/>
                </a:solidFill>
                <a:latin typeface="Arial" panose="020B0604020202020204" pitchFamily="34" charset="0"/>
                <a:cs typeface="Arial" panose="020B0604020202020204" pitchFamily="34" charset="0"/>
              </a:rPr>
              <a:t>SAMPLE DATA SET</a:t>
            </a:r>
            <a:endParaRPr lang="en-US" sz="2000"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733800" y="4800600"/>
            <a:ext cx="4407169" cy="400110"/>
          </a:xfrm>
          <a:prstGeom prst="rect">
            <a:avLst/>
          </a:prstGeom>
          <a:noFill/>
        </p:spPr>
        <p:txBody>
          <a:bodyPr wrap="none" rtlCol="0">
            <a:spAutoFit/>
          </a:bodyPr>
          <a:lstStyle/>
          <a:p>
            <a:r>
              <a:rPr lang="en-US" sz="2000" dirty="0" smtClean="0">
                <a:solidFill>
                  <a:srgbClr val="00B0F0"/>
                </a:solidFill>
                <a:latin typeface="Arial" panose="020B0604020202020204" pitchFamily="34" charset="0"/>
                <a:cs typeface="Arial" panose="020B0604020202020204" pitchFamily="34" charset="0"/>
              </a:rPr>
              <a:t>WRITING PIG SCRIPIT IN .PIG FILE</a:t>
            </a:r>
            <a:endParaRPr lang="en-US" sz="20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353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815" y="2930989"/>
            <a:ext cx="9144000" cy="3217333"/>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815" y="-10064"/>
            <a:ext cx="9144000" cy="2941053"/>
          </a:xfrm>
          <a:prstGeom prst="rect">
            <a:avLst/>
          </a:prstGeom>
        </p:spPr>
      </p:pic>
      <p:sp>
        <p:nvSpPr>
          <p:cNvPr id="4" name="TextBox 3"/>
          <p:cNvSpPr txBox="1"/>
          <p:nvPr/>
        </p:nvSpPr>
        <p:spPr>
          <a:xfrm>
            <a:off x="3733800" y="4800600"/>
            <a:ext cx="4407169" cy="400110"/>
          </a:xfrm>
          <a:prstGeom prst="rect">
            <a:avLst/>
          </a:prstGeom>
          <a:noFill/>
        </p:spPr>
        <p:txBody>
          <a:bodyPr wrap="none" rtlCol="0">
            <a:spAutoFit/>
          </a:bodyPr>
          <a:lstStyle/>
          <a:p>
            <a:r>
              <a:rPr lang="en-US" sz="2000" dirty="0" smtClean="0">
                <a:solidFill>
                  <a:srgbClr val="00B0F0"/>
                </a:solidFill>
                <a:latin typeface="Arial" panose="020B0604020202020204" pitchFamily="34" charset="0"/>
                <a:cs typeface="Arial" panose="020B0604020202020204" pitchFamily="34" charset="0"/>
              </a:rPr>
              <a:t>WRITING PIG SCRIPIT IN .PIG FILE</a:t>
            </a:r>
            <a:endParaRPr lang="en-US" sz="2000" dirty="0">
              <a:solidFill>
                <a:srgbClr val="00B0F0"/>
              </a:solidFill>
              <a:latin typeface="Arial" panose="020B0604020202020204" pitchFamily="34" charset="0"/>
              <a:cs typeface="Arial" panose="020B0604020202020204" pitchFamily="34" charset="0"/>
            </a:endParaRPr>
          </a:p>
        </p:txBody>
      </p:sp>
      <p:sp>
        <p:nvSpPr>
          <p:cNvPr id="5" name="TextBox 4"/>
          <p:cNvSpPr txBox="1"/>
          <p:nvPr/>
        </p:nvSpPr>
        <p:spPr>
          <a:xfrm>
            <a:off x="3810000" y="1752600"/>
            <a:ext cx="4407169" cy="400110"/>
          </a:xfrm>
          <a:prstGeom prst="rect">
            <a:avLst/>
          </a:prstGeom>
          <a:noFill/>
        </p:spPr>
        <p:txBody>
          <a:bodyPr wrap="none" rtlCol="0">
            <a:spAutoFit/>
          </a:bodyPr>
          <a:lstStyle/>
          <a:p>
            <a:r>
              <a:rPr lang="en-US" sz="2000" dirty="0" smtClean="0">
                <a:solidFill>
                  <a:srgbClr val="00B0F0"/>
                </a:solidFill>
                <a:latin typeface="Arial" panose="020B0604020202020204" pitchFamily="34" charset="0"/>
                <a:cs typeface="Arial" panose="020B0604020202020204" pitchFamily="34" charset="0"/>
              </a:rPr>
              <a:t>WRITING PIG SCRIPIT IN .PIG FILE</a:t>
            </a:r>
            <a:endParaRPr lang="en-US" sz="20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51348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04800"/>
            <a:ext cx="9144000" cy="5715000"/>
          </a:xfrm>
          <a:prstGeom prst="rect">
            <a:avLst/>
          </a:prstGeom>
        </p:spPr>
      </p:pic>
      <p:sp>
        <p:nvSpPr>
          <p:cNvPr id="3" name="Rectangle 2"/>
          <p:cNvSpPr/>
          <p:nvPr/>
        </p:nvSpPr>
        <p:spPr>
          <a:xfrm>
            <a:off x="304800" y="2057400"/>
            <a:ext cx="2209800" cy="152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667000" y="1872734"/>
            <a:ext cx="3751348" cy="707886"/>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EXECUTION OF PIG SCRIPIT</a:t>
            </a:r>
          </a:p>
          <a:p>
            <a:endParaRPr lang="en-US" sz="2000" dirty="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084044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9115245" cy="4267200"/>
          </a:xfrm>
          <a:prstGeom prst="rect">
            <a:avLst/>
          </a:prstGeom>
        </p:spPr>
      </p:pic>
      <p:sp>
        <p:nvSpPr>
          <p:cNvPr id="3" name="TextBox 2"/>
          <p:cNvSpPr txBox="1"/>
          <p:nvPr/>
        </p:nvSpPr>
        <p:spPr>
          <a:xfrm>
            <a:off x="609600" y="557422"/>
            <a:ext cx="3701654"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cs typeface="Arial" panose="020B0604020202020204" pitchFamily="34" charset="0"/>
              </a:rPr>
              <a:t>VIEWING THE OUTPUT FILE</a:t>
            </a:r>
            <a:endParaRPr lang="en-US" sz="2000" dirty="0">
              <a:solidFill>
                <a:srgbClr val="0070C0"/>
              </a:solidFill>
              <a:latin typeface="Arial Rounded MT Bold" panose="020F0704030504030204" pitchFamily="34" charset="0"/>
              <a:cs typeface="Arial" panose="020B0604020202020204" pitchFamily="34" charset="0"/>
            </a:endParaRPr>
          </a:p>
        </p:txBody>
      </p:sp>
      <p:sp>
        <p:nvSpPr>
          <p:cNvPr id="5" name="Rectangle 4"/>
          <p:cNvSpPr/>
          <p:nvPr/>
        </p:nvSpPr>
        <p:spPr>
          <a:xfrm>
            <a:off x="609600" y="990600"/>
            <a:ext cx="480060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788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691" y="685800"/>
            <a:ext cx="9144000" cy="5026760"/>
          </a:xfrm>
          <a:prstGeom prst="rect">
            <a:avLst/>
          </a:prstGeom>
        </p:spPr>
      </p:pic>
      <p:sp>
        <p:nvSpPr>
          <p:cNvPr id="6" name="Rectangle 5"/>
          <p:cNvSpPr/>
          <p:nvPr/>
        </p:nvSpPr>
        <p:spPr>
          <a:xfrm>
            <a:off x="304800" y="685800"/>
            <a:ext cx="2362200" cy="152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18691" y="130712"/>
            <a:ext cx="3846909" cy="737680"/>
          </a:xfrm>
          <a:prstGeom prst="rect">
            <a:avLst/>
          </a:prstGeom>
        </p:spPr>
      </p:pic>
    </p:spTree>
    <p:extLst>
      <p:ext uri="{BB962C8B-B14F-4D97-AF65-F5344CB8AC3E}">
        <p14:creationId xmlns:p14="http://schemas.microsoft.com/office/powerpoint/2010/main" val="38620482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04800"/>
            <a:ext cx="9144000" cy="5715000"/>
          </a:xfrm>
          <a:prstGeom prst="rect">
            <a:avLst/>
          </a:prstGeom>
        </p:spPr>
      </p:pic>
      <p:pic>
        <p:nvPicPr>
          <p:cNvPr id="3" name="Picture 2"/>
          <p:cNvPicPr>
            <a:picLocks noChangeAspect="1"/>
          </p:cNvPicPr>
          <p:nvPr/>
        </p:nvPicPr>
        <p:blipFill>
          <a:blip r:embed="rId3"/>
          <a:stretch>
            <a:fillRect/>
          </a:stretch>
        </p:blipFill>
        <p:spPr>
          <a:xfrm>
            <a:off x="228600" y="3352800"/>
            <a:ext cx="2395936" cy="182896"/>
          </a:xfrm>
          <a:prstGeom prst="rect">
            <a:avLst/>
          </a:prstGeom>
        </p:spPr>
      </p:pic>
      <p:pic>
        <p:nvPicPr>
          <p:cNvPr id="4" name="Picture 3"/>
          <p:cNvPicPr>
            <a:picLocks noChangeAspect="1"/>
          </p:cNvPicPr>
          <p:nvPr/>
        </p:nvPicPr>
        <p:blipFill>
          <a:blip r:embed="rId4"/>
          <a:stretch>
            <a:fillRect/>
          </a:stretch>
        </p:blipFill>
        <p:spPr>
          <a:xfrm>
            <a:off x="228600" y="774200"/>
            <a:ext cx="4840644" cy="188992"/>
          </a:xfrm>
          <a:prstGeom prst="rect">
            <a:avLst/>
          </a:prstGeom>
        </p:spPr>
      </p:pic>
      <p:pic>
        <p:nvPicPr>
          <p:cNvPr id="5" name="Picture 4"/>
          <p:cNvPicPr>
            <a:picLocks noChangeAspect="1"/>
          </p:cNvPicPr>
          <p:nvPr/>
        </p:nvPicPr>
        <p:blipFill>
          <a:blip r:embed="rId5"/>
          <a:stretch>
            <a:fillRect/>
          </a:stretch>
        </p:blipFill>
        <p:spPr>
          <a:xfrm>
            <a:off x="4191000" y="3162300"/>
            <a:ext cx="3846909" cy="737680"/>
          </a:xfrm>
          <a:prstGeom prst="rect">
            <a:avLst/>
          </a:prstGeom>
        </p:spPr>
      </p:pic>
      <p:pic>
        <p:nvPicPr>
          <p:cNvPr id="7" name="Picture 6"/>
          <p:cNvPicPr>
            <a:picLocks noChangeAspect="1"/>
          </p:cNvPicPr>
          <p:nvPr/>
        </p:nvPicPr>
        <p:blipFill>
          <a:blip r:embed="rId6"/>
          <a:stretch>
            <a:fillRect/>
          </a:stretch>
        </p:blipFill>
        <p:spPr>
          <a:xfrm>
            <a:off x="4191000" y="942739"/>
            <a:ext cx="3785944" cy="536494"/>
          </a:xfrm>
          <a:prstGeom prst="rect">
            <a:avLst/>
          </a:prstGeom>
        </p:spPr>
      </p:pic>
    </p:spTree>
    <p:extLst>
      <p:ext uri="{BB962C8B-B14F-4D97-AF65-F5344CB8AC3E}">
        <p14:creationId xmlns:p14="http://schemas.microsoft.com/office/powerpoint/2010/main" val="30720733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4419600"/>
          </a:xfrm>
          <a:prstGeom prst="rect">
            <a:avLst/>
          </a:prstGeom>
        </p:spPr>
      </p:pic>
      <p:pic>
        <p:nvPicPr>
          <p:cNvPr id="3" name="Picture 2"/>
          <p:cNvPicPr>
            <a:picLocks noChangeAspect="1"/>
          </p:cNvPicPr>
          <p:nvPr/>
        </p:nvPicPr>
        <p:blipFill>
          <a:blip r:embed="rId3"/>
          <a:stretch>
            <a:fillRect/>
          </a:stretch>
        </p:blipFill>
        <p:spPr>
          <a:xfrm>
            <a:off x="304800" y="861204"/>
            <a:ext cx="4840644" cy="188992"/>
          </a:xfrm>
          <a:prstGeom prst="rect">
            <a:avLst/>
          </a:prstGeom>
        </p:spPr>
      </p:pic>
      <p:pic>
        <p:nvPicPr>
          <p:cNvPr id="4" name="Picture 3"/>
          <p:cNvPicPr>
            <a:picLocks noChangeAspect="1"/>
          </p:cNvPicPr>
          <p:nvPr/>
        </p:nvPicPr>
        <p:blipFill>
          <a:blip r:embed="rId4"/>
          <a:stretch>
            <a:fillRect/>
          </a:stretch>
        </p:blipFill>
        <p:spPr>
          <a:xfrm>
            <a:off x="457200" y="350589"/>
            <a:ext cx="3785944" cy="536494"/>
          </a:xfrm>
          <a:prstGeom prst="rect">
            <a:avLst/>
          </a:prstGeom>
        </p:spPr>
      </p:pic>
    </p:spTree>
    <p:extLst>
      <p:ext uri="{BB962C8B-B14F-4D97-AF65-F5344CB8AC3E}">
        <p14:creationId xmlns:p14="http://schemas.microsoft.com/office/powerpoint/2010/main" val="15269666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377" y="685800"/>
            <a:ext cx="9144000" cy="4572000"/>
          </a:xfrm>
          <a:prstGeom prst="rect">
            <a:avLst/>
          </a:prstGeom>
        </p:spPr>
      </p:pic>
      <p:pic>
        <p:nvPicPr>
          <p:cNvPr id="3" name="Picture 2"/>
          <p:cNvPicPr>
            <a:picLocks noChangeAspect="1"/>
          </p:cNvPicPr>
          <p:nvPr/>
        </p:nvPicPr>
        <p:blipFill>
          <a:blip r:embed="rId3"/>
          <a:stretch>
            <a:fillRect/>
          </a:stretch>
        </p:blipFill>
        <p:spPr>
          <a:xfrm>
            <a:off x="304800" y="685800"/>
            <a:ext cx="2693306" cy="205596"/>
          </a:xfrm>
          <a:prstGeom prst="rect">
            <a:avLst/>
          </a:prstGeom>
        </p:spPr>
      </p:pic>
      <p:pic>
        <p:nvPicPr>
          <p:cNvPr id="4" name="Picture 3"/>
          <p:cNvPicPr>
            <a:picLocks noChangeAspect="1"/>
          </p:cNvPicPr>
          <p:nvPr/>
        </p:nvPicPr>
        <p:blipFill>
          <a:blip r:embed="rId4"/>
          <a:stretch>
            <a:fillRect/>
          </a:stretch>
        </p:blipFill>
        <p:spPr>
          <a:xfrm>
            <a:off x="152400" y="153716"/>
            <a:ext cx="3846909" cy="737680"/>
          </a:xfrm>
          <a:prstGeom prst="rect">
            <a:avLst/>
          </a:prstGeom>
        </p:spPr>
      </p:pic>
    </p:spTree>
    <p:extLst>
      <p:ext uri="{BB962C8B-B14F-4D97-AF65-F5344CB8AC3E}">
        <p14:creationId xmlns:p14="http://schemas.microsoft.com/office/powerpoint/2010/main" val="29874348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143000"/>
            <a:ext cx="9144000" cy="3498850"/>
          </a:xfrm>
          <a:prstGeom prst="rect">
            <a:avLst/>
          </a:prstGeom>
        </p:spPr>
      </p:pic>
      <p:pic>
        <p:nvPicPr>
          <p:cNvPr id="3" name="Picture 2"/>
          <p:cNvPicPr>
            <a:picLocks noChangeAspect="1"/>
          </p:cNvPicPr>
          <p:nvPr/>
        </p:nvPicPr>
        <p:blipFill>
          <a:blip r:embed="rId3"/>
          <a:stretch>
            <a:fillRect/>
          </a:stretch>
        </p:blipFill>
        <p:spPr>
          <a:xfrm>
            <a:off x="228600" y="1143000"/>
            <a:ext cx="4840644" cy="188992"/>
          </a:xfrm>
          <a:prstGeom prst="rect">
            <a:avLst/>
          </a:prstGeom>
        </p:spPr>
      </p:pic>
      <p:pic>
        <p:nvPicPr>
          <p:cNvPr id="4" name="Picture 3"/>
          <p:cNvPicPr>
            <a:picLocks noChangeAspect="1"/>
          </p:cNvPicPr>
          <p:nvPr/>
        </p:nvPicPr>
        <p:blipFill>
          <a:blip r:embed="rId4"/>
          <a:stretch>
            <a:fillRect/>
          </a:stretch>
        </p:blipFill>
        <p:spPr>
          <a:xfrm>
            <a:off x="228600" y="590691"/>
            <a:ext cx="3785944" cy="536494"/>
          </a:xfrm>
          <a:prstGeom prst="rect">
            <a:avLst/>
          </a:prstGeom>
        </p:spPr>
      </p:pic>
    </p:spTree>
    <p:extLst>
      <p:ext uri="{BB962C8B-B14F-4D97-AF65-F5344CB8AC3E}">
        <p14:creationId xmlns:p14="http://schemas.microsoft.com/office/powerpoint/2010/main" val="629936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228600" y="1447800"/>
            <a:ext cx="8229601" cy="375787"/>
          </a:xfrm>
        </p:spPr>
        <p:txBody>
          <a:bodyPr/>
          <a:lstStyle/>
          <a:p>
            <a:pPr lvl="0" algn="l">
              <a:spcBef>
                <a:spcPts val="0"/>
              </a:spcBef>
            </a:pPr>
            <a:r>
              <a:rPr lang="en-US" sz="1700" b="1" dirty="0" smtClean="0">
                <a:solidFill>
                  <a:prstClr val="black">
                    <a:lumMod val="75000"/>
                    <a:lumOff val="25000"/>
                  </a:prstClr>
                </a:solidFill>
              </a:rPr>
              <a:t>Designed and created by:</a:t>
            </a:r>
            <a:endParaRPr lang="en-US" sz="1700" b="1" dirty="0">
              <a:solidFill>
                <a:prstClr val="black">
                  <a:lumMod val="75000"/>
                  <a:lumOff val="25000"/>
                </a:prstClr>
              </a:solidFill>
            </a:endParaRPr>
          </a:p>
        </p:txBody>
      </p:sp>
      <p:sp>
        <p:nvSpPr>
          <p:cNvPr id="6" name="TextBox 5"/>
          <p:cNvSpPr txBox="1"/>
          <p:nvPr/>
        </p:nvSpPr>
        <p:spPr>
          <a:xfrm>
            <a:off x="1143000" y="1447800"/>
            <a:ext cx="1219200" cy="2708434"/>
          </a:xfrm>
          <a:prstGeom prst="rect">
            <a:avLst/>
          </a:prstGeom>
          <a:noFill/>
        </p:spPr>
        <p:txBody>
          <a:bodyPr wrap="square" rtlCol="0">
            <a:spAutoFit/>
          </a:bodyPr>
          <a:lstStyle/>
          <a:p>
            <a:r>
              <a:rPr lang="en-US" sz="17000" b="1" dirty="0" smtClean="0">
                <a:solidFill>
                  <a:srgbClr val="F26200">
                    <a:alpha val="40000"/>
                  </a:srgbClr>
                </a:solidFill>
                <a:cs typeface="Arial" pitchFamily="34" charset="0"/>
              </a:rPr>
              <a:t>1</a:t>
            </a:r>
            <a:endParaRPr lang="en-US" sz="17000" b="1" dirty="0">
              <a:solidFill>
                <a:srgbClr val="F26200">
                  <a:alpha val="40000"/>
                </a:srgbClr>
              </a:solidFill>
              <a:cs typeface="Arial" pitchFamily="34" charset="0"/>
            </a:endParaRPr>
          </a:p>
        </p:txBody>
      </p:sp>
      <p:sp>
        <p:nvSpPr>
          <p:cNvPr id="2" name="TextBox 1"/>
          <p:cNvSpPr txBox="1"/>
          <p:nvPr/>
        </p:nvSpPr>
        <p:spPr>
          <a:xfrm>
            <a:off x="3810118" y="2302065"/>
            <a:ext cx="184666" cy="369332"/>
          </a:xfrm>
          <a:prstGeom prst="rect">
            <a:avLst/>
          </a:prstGeom>
          <a:noFill/>
        </p:spPr>
        <p:txBody>
          <a:bodyPr wrap="none" rtlCol="0">
            <a:spAutoFit/>
          </a:bodyPr>
          <a:lstStyle/>
          <a:p>
            <a:endParaRPr lang="en-US" dirty="0"/>
          </a:p>
        </p:txBody>
      </p:sp>
      <p:sp>
        <p:nvSpPr>
          <p:cNvPr id="12" name="Title 3"/>
          <p:cNvSpPr txBox="1">
            <a:spLocks/>
          </p:cNvSpPr>
          <p:nvPr/>
        </p:nvSpPr>
        <p:spPr>
          <a:xfrm>
            <a:off x="2971800" y="1981200"/>
            <a:ext cx="5562600" cy="2057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b="1" kern="1200" cap="all">
                <a:solidFill>
                  <a:schemeClr val="tx1"/>
                </a:solidFill>
                <a:latin typeface="+mj-lt"/>
                <a:ea typeface="+mj-ea"/>
                <a:cs typeface="+mj-cs"/>
              </a:defRPr>
            </a:lvl1pPr>
          </a:lstStyle>
          <a:p>
            <a:pPr>
              <a:spcBef>
                <a:spcPts val="0"/>
              </a:spcBef>
            </a:pPr>
            <a:r>
              <a:rPr lang="en-US" sz="2000" cap="none" dirty="0" smtClean="0">
                <a:solidFill>
                  <a:prstClr val="black">
                    <a:lumMod val="85000"/>
                    <a:lumOff val="15000"/>
                  </a:prstClr>
                </a:solidFill>
                <a:ea typeface="+mn-ea"/>
                <a:cs typeface="+mn-cs"/>
              </a:rPr>
              <a:t>AKSHAY KHATTER</a:t>
            </a:r>
          </a:p>
          <a:p>
            <a:pPr>
              <a:spcBef>
                <a:spcPts val="0"/>
              </a:spcBef>
            </a:pPr>
            <a:endParaRPr lang="en-US" sz="2000" cap="none" dirty="0" smtClean="0">
              <a:solidFill>
                <a:prstClr val="black">
                  <a:lumMod val="85000"/>
                  <a:lumOff val="15000"/>
                </a:prstClr>
              </a:solidFill>
              <a:ea typeface="+mn-ea"/>
              <a:cs typeface="+mn-cs"/>
            </a:endParaRPr>
          </a:p>
          <a:p>
            <a:pPr>
              <a:spcBef>
                <a:spcPts val="0"/>
              </a:spcBef>
            </a:pPr>
            <a:r>
              <a:rPr lang="en-US" sz="2000" cap="none" dirty="0" smtClean="0">
                <a:solidFill>
                  <a:prstClr val="black">
                    <a:lumMod val="85000"/>
                    <a:lumOff val="15000"/>
                  </a:prstClr>
                </a:solidFill>
                <a:ea typeface="+mn-ea"/>
                <a:cs typeface="+mn-cs"/>
              </a:rPr>
              <a:t>MAHARAJA AGRASEN INSTITUTE OF TECHNOLOGY B.TECH CSE</a:t>
            </a:r>
            <a:endParaRPr lang="en-US" sz="1200" cap="none" dirty="0" smtClean="0">
              <a:solidFill>
                <a:prstClr val="black">
                  <a:lumMod val="85000"/>
                  <a:lumOff val="15000"/>
                </a:prstClr>
              </a:solidFill>
              <a:ea typeface="+mn-ea"/>
              <a:cs typeface="+mn-cs"/>
            </a:endParaRPr>
          </a:p>
          <a:p>
            <a:pPr>
              <a:spcBef>
                <a:spcPts val="0"/>
              </a:spcBef>
            </a:pPr>
            <a:endParaRPr lang="en-US" sz="1200" cap="none" dirty="0" smtClean="0">
              <a:solidFill>
                <a:prstClr val="black">
                  <a:lumMod val="85000"/>
                  <a:lumOff val="15000"/>
                </a:prstClr>
              </a:solidFill>
              <a:ea typeface="+mn-ea"/>
              <a:cs typeface="+mn-cs"/>
            </a:endParaRPr>
          </a:p>
          <a:p>
            <a:pPr>
              <a:spcBef>
                <a:spcPts val="0"/>
              </a:spcBef>
            </a:pPr>
            <a:r>
              <a:rPr lang="en-US" sz="2000" cap="none" dirty="0" smtClean="0">
                <a:solidFill>
                  <a:prstClr val="black">
                    <a:lumMod val="85000"/>
                    <a:lumOff val="15000"/>
                  </a:prstClr>
                </a:solidFill>
                <a:ea typeface="+mn-ea"/>
                <a:cs typeface="+mn-cs"/>
              </a:rPr>
              <a:t>EMAIL : akshaykhatter97@gmail.com</a:t>
            </a:r>
          </a:p>
          <a:p>
            <a:pPr>
              <a:spcBef>
                <a:spcPts val="0"/>
              </a:spcBef>
            </a:pP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a:xfrm>
            <a:off x="762000" y="1946209"/>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6" name="Oval 5"/>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3" name="TextBox 12"/>
          <p:cNvSpPr txBox="1"/>
          <p:nvPr/>
        </p:nvSpPr>
        <p:spPr>
          <a:xfrm>
            <a:off x="1157868" y="1592766"/>
            <a:ext cx="1219200" cy="2708434"/>
          </a:xfrm>
          <a:prstGeom prst="rect">
            <a:avLst/>
          </a:prstGeom>
          <a:noFill/>
        </p:spPr>
        <p:txBody>
          <a:bodyPr wrap="square" rtlCol="0">
            <a:spAutoFit/>
          </a:bodyPr>
          <a:lstStyle/>
          <a:p>
            <a:r>
              <a:rPr lang="en-US" sz="17000" b="1" dirty="0" smtClean="0">
                <a:solidFill>
                  <a:srgbClr val="65B131">
                    <a:alpha val="64000"/>
                  </a:srgbClr>
                </a:solidFill>
                <a:cs typeface="Arial" pitchFamily="34" charset="0"/>
              </a:rPr>
              <a:t>3</a:t>
            </a:r>
            <a:endParaRPr lang="en-US" sz="17000" b="1" dirty="0">
              <a:solidFill>
                <a:srgbClr val="65B131">
                  <a:alpha val="64000"/>
                </a:srgbClr>
              </a:solidFill>
              <a:cs typeface="Arial" pitchFamily="34" charset="0"/>
            </a:endParaRPr>
          </a:p>
        </p:txBody>
      </p:sp>
      <p:sp>
        <p:nvSpPr>
          <p:cNvPr id="8" name="Title 7"/>
          <p:cNvSpPr>
            <a:spLocks noGrp="1"/>
          </p:cNvSpPr>
          <p:nvPr>
            <p:ph type="title"/>
          </p:nvPr>
        </p:nvSpPr>
        <p:spPr>
          <a:xfrm>
            <a:off x="3276600" y="2339433"/>
            <a:ext cx="5867400" cy="1970046"/>
          </a:xfrm>
        </p:spPr>
        <p:txBody>
          <a:bodyPr>
            <a:noAutofit/>
          </a:bodyPr>
          <a:lstStyle/>
          <a:p>
            <a:pPr lvl="0">
              <a:spcBef>
                <a:spcPts val="0"/>
              </a:spcBef>
            </a:pPr>
            <a:r>
              <a:rPr lang="en-US" sz="2800" dirty="0"/>
              <a:t>Hive is a data warehouse infrastructure tool to process structured data in Hadoop. It resides on top of Hadoop to summarize Big Data, and makes querying and analyzing easy.</a:t>
            </a:r>
          </a:p>
        </p:txBody>
      </p:sp>
      <p:sp>
        <p:nvSpPr>
          <p:cNvPr id="9" name="Text Placeholder 8"/>
          <p:cNvSpPr>
            <a:spLocks noGrp="1"/>
          </p:cNvSpPr>
          <p:nvPr>
            <p:ph type="body" idx="1"/>
          </p:nvPr>
        </p:nvSpPr>
        <p:spPr>
          <a:xfrm>
            <a:off x="762000" y="4800600"/>
            <a:ext cx="1540728" cy="533400"/>
          </a:xfrm>
        </p:spPr>
        <p:txBody>
          <a:bodyPr vert="horz" lIns="91440" tIns="45720" rIns="91440" bIns="45720" rtlCol="0" anchor="b">
            <a:noAutofit/>
          </a:bodyPr>
          <a:lstStyle/>
          <a:p>
            <a:pPr lvl="0">
              <a:spcBef>
                <a:spcPts val="0"/>
              </a:spcBef>
            </a:pPr>
            <a:r>
              <a:rPr lang="en-US" sz="4000" b="1" dirty="0" smtClean="0">
                <a:solidFill>
                  <a:prstClr val="black">
                    <a:lumMod val="75000"/>
                    <a:lumOff val="25000"/>
                  </a:prstClr>
                </a:solidFill>
                <a:latin typeface="Arial Rounded MT Bold" panose="020F0704030504030204" pitchFamily="34" charset="0"/>
              </a:rPr>
              <a:t>HIVE</a:t>
            </a:r>
            <a:endParaRPr lang="en-US" sz="4000" b="1" dirty="0">
              <a:solidFill>
                <a:prstClr val="black">
                  <a:lumMod val="75000"/>
                  <a:lumOff val="25000"/>
                </a:prstClr>
              </a:solidFill>
              <a:latin typeface="Arial Rounded MT Bold" panose="020F07040305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169314642"/>
              </p:ext>
            </p:extLst>
          </p:nvPr>
        </p:nvGraphicFramePr>
        <p:xfrm>
          <a:off x="328612" y="1143000"/>
          <a:ext cx="8486776"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1219200" y="762000"/>
            <a:ext cx="7010400" cy="1143000"/>
          </a:xfrm>
        </p:spPr>
        <p:txBody>
          <a:bodyPr>
            <a:normAutofit fontScale="90000"/>
          </a:bodyPr>
          <a:lstStyle/>
          <a:p>
            <a:r>
              <a:rPr lang="en-US" dirty="0" smtClean="0"/>
              <a:t>HOW TO RUN ANALYSIS USING  HIVE :</a:t>
            </a:r>
            <a:endParaRPr lang="en-US" dirty="0"/>
          </a:p>
        </p:txBody>
      </p:sp>
    </p:spTree>
    <p:extLst>
      <p:ext uri="{BB962C8B-B14F-4D97-AF65-F5344CB8AC3E}">
        <p14:creationId xmlns:p14="http://schemas.microsoft.com/office/powerpoint/2010/main" val="2423170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
                                            <p:graphicEl>
                                              <a:dgm id="{372AB35D-7F85-4F08-9397-AA61FB00442A}"/>
                                            </p:graphicEl>
                                          </p:spTgt>
                                        </p:tgtEl>
                                        <p:attrNameLst>
                                          <p:attrName>style.visibility</p:attrName>
                                        </p:attrNameLst>
                                      </p:cBhvr>
                                      <p:to>
                                        <p:strVal val="visible"/>
                                      </p:to>
                                    </p:set>
                                    <p:anim calcmode="lin" valueType="num">
                                      <p:cBhvr>
                                        <p:cTn id="7" dur="1000" fill="hold"/>
                                        <p:tgtEl>
                                          <p:spTgt spid="3">
                                            <p:graphicEl>
                                              <a:dgm id="{372AB35D-7F85-4F08-9397-AA61FB00442A}"/>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372AB35D-7F85-4F08-9397-AA61FB00442A}"/>
                                            </p:graphicEl>
                                          </p:spTgt>
                                        </p:tgtEl>
                                        <p:attrNameLst>
                                          <p:attrName>ppt_h</p:attrName>
                                        </p:attrNameLst>
                                      </p:cBhvr>
                                      <p:tavLst>
                                        <p:tav tm="0">
                                          <p:val>
                                            <p:fltVal val="0"/>
                                          </p:val>
                                        </p:tav>
                                        <p:tav tm="100000">
                                          <p:val>
                                            <p:strVal val="#ppt_h"/>
                                          </p:val>
                                        </p:tav>
                                      </p:tavLst>
                                    </p:anim>
                                    <p:animEffect transition="in" filter="fade">
                                      <p:cBhvr>
                                        <p:cTn id="9" dur="1000"/>
                                        <p:tgtEl>
                                          <p:spTgt spid="3">
                                            <p:graphicEl>
                                              <a:dgm id="{372AB35D-7F85-4F08-9397-AA61FB00442A}"/>
                                            </p:graphicEl>
                                          </p:spTgt>
                                        </p:tgtEl>
                                      </p:cBhvr>
                                    </p:animEffect>
                                  </p:childTnLst>
                                </p:cTn>
                              </p:par>
                              <p:par>
                                <p:cTn id="10" presetID="35" presetClass="path" presetSubtype="0" accel="50000" decel="50000" fill="hold" grpId="1" nodeType="withEffect">
                                  <p:stCondLst>
                                    <p:cond delay="0"/>
                                  </p:stCondLst>
                                  <p:childTnLst>
                                    <p:animMotion origin="layout" path="M 0 0  L -0.25 0  E" pathEditMode="relative" ptsTypes="">
                                      <p:cBhvr>
                                        <p:cTn id="11" dur="1000" spd="-100000" fill="hold"/>
                                        <p:tgtEl>
                                          <p:spTgt spid="3">
                                            <p:graphicEl>
                                              <a:dgm id="{372AB35D-7F85-4F08-9397-AA61FB00442A}"/>
                                            </p:graphicEl>
                                          </p:spTgt>
                                        </p:tgtEl>
                                        <p:attrNameLst>
                                          <p:attrName>ppt_x</p:attrName>
                                          <p:attrName>ppt_y</p:attrName>
                                        </p:attrNameLst>
                                      </p:cBhvr>
                                    </p:animMotion>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
                                            <p:graphicEl>
                                              <a:dgm id="{43FF70E3-3B35-4DF9-A907-606680DFC178}"/>
                                            </p:graphicEl>
                                          </p:spTgt>
                                        </p:tgtEl>
                                        <p:attrNameLst>
                                          <p:attrName>style.visibility</p:attrName>
                                        </p:attrNameLst>
                                      </p:cBhvr>
                                      <p:to>
                                        <p:strVal val="visible"/>
                                      </p:to>
                                    </p:set>
                                    <p:anim calcmode="lin" valueType="num">
                                      <p:cBhvr>
                                        <p:cTn id="15" dur="1000" fill="hold"/>
                                        <p:tgtEl>
                                          <p:spTgt spid="3">
                                            <p:graphicEl>
                                              <a:dgm id="{43FF70E3-3B35-4DF9-A907-606680DFC178}"/>
                                            </p:graphicEl>
                                          </p:spTgt>
                                        </p:tgtEl>
                                        <p:attrNameLst>
                                          <p:attrName>ppt_w</p:attrName>
                                        </p:attrNameLst>
                                      </p:cBhvr>
                                      <p:tavLst>
                                        <p:tav tm="0">
                                          <p:val>
                                            <p:fltVal val="0"/>
                                          </p:val>
                                        </p:tav>
                                        <p:tav tm="100000">
                                          <p:val>
                                            <p:strVal val="#ppt_w"/>
                                          </p:val>
                                        </p:tav>
                                      </p:tavLst>
                                    </p:anim>
                                    <p:anim calcmode="lin" valueType="num">
                                      <p:cBhvr>
                                        <p:cTn id="16" dur="1000" fill="hold"/>
                                        <p:tgtEl>
                                          <p:spTgt spid="3">
                                            <p:graphicEl>
                                              <a:dgm id="{43FF70E3-3B35-4DF9-A907-606680DFC178}"/>
                                            </p:graphicEl>
                                          </p:spTgt>
                                        </p:tgtEl>
                                        <p:attrNameLst>
                                          <p:attrName>ppt_h</p:attrName>
                                        </p:attrNameLst>
                                      </p:cBhvr>
                                      <p:tavLst>
                                        <p:tav tm="0">
                                          <p:val>
                                            <p:fltVal val="0"/>
                                          </p:val>
                                        </p:tav>
                                        <p:tav tm="100000">
                                          <p:val>
                                            <p:strVal val="#ppt_h"/>
                                          </p:val>
                                        </p:tav>
                                      </p:tavLst>
                                    </p:anim>
                                    <p:animEffect transition="in" filter="fade">
                                      <p:cBhvr>
                                        <p:cTn id="17" dur="1000"/>
                                        <p:tgtEl>
                                          <p:spTgt spid="3">
                                            <p:graphicEl>
                                              <a:dgm id="{43FF70E3-3B35-4DF9-A907-606680DFC178}"/>
                                            </p:graphicEl>
                                          </p:spTgt>
                                        </p:tgtEl>
                                      </p:cBhvr>
                                    </p:animEffect>
                                  </p:childTnLst>
                                </p:cTn>
                              </p:par>
                              <p:par>
                                <p:cTn id="18" presetID="35" presetClass="path" presetSubtype="0" accel="50000" decel="50000" fill="hold" grpId="1" nodeType="withEffect">
                                  <p:stCondLst>
                                    <p:cond delay="0"/>
                                  </p:stCondLst>
                                  <p:childTnLst>
                                    <p:animMotion origin="layout" path="M 0 0  L -0.25 0  E" pathEditMode="relative" ptsTypes="">
                                      <p:cBhvr>
                                        <p:cTn id="19" dur="1000" spd="-100000" fill="hold"/>
                                        <p:tgtEl>
                                          <p:spTgt spid="3">
                                            <p:graphicEl>
                                              <a:dgm id="{43FF70E3-3B35-4DF9-A907-606680DFC178}"/>
                                            </p:graphicEl>
                                          </p:spTgt>
                                        </p:tgtEl>
                                        <p:attrNameLst>
                                          <p:attrName>ppt_x</p:attrName>
                                          <p:attrName>ppt_y</p:attrName>
                                        </p:attrNameLst>
                                      </p:cBhvr>
                                    </p:animMotion>
                                  </p:childTnLst>
                                </p:cTn>
                              </p:par>
                            </p:childTnLst>
                          </p:cTn>
                        </p:par>
                        <p:par>
                          <p:cTn id="20" fill="hold">
                            <p:stCondLst>
                              <p:cond delay="2000"/>
                            </p:stCondLst>
                            <p:childTnLst>
                              <p:par>
                                <p:cTn id="21" presetID="53" presetClass="entr" presetSubtype="0" fill="hold" grpId="0" nodeType="afterEffect">
                                  <p:stCondLst>
                                    <p:cond delay="0"/>
                                  </p:stCondLst>
                                  <p:childTnLst>
                                    <p:set>
                                      <p:cBhvr>
                                        <p:cTn id="22" dur="1" fill="hold">
                                          <p:stCondLst>
                                            <p:cond delay="0"/>
                                          </p:stCondLst>
                                        </p:cTn>
                                        <p:tgtEl>
                                          <p:spTgt spid="3">
                                            <p:graphicEl>
                                              <a:dgm id="{40E75915-E9B1-4ABD-839B-3CFD5E25D23D}"/>
                                            </p:graphicEl>
                                          </p:spTgt>
                                        </p:tgtEl>
                                        <p:attrNameLst>
                                          <p:attrName>style.visibility</p:attrName>
                                        </p:attrNameLst>
                                      </p:cBhvr>
                                      <p:to>
                                        <p:strVal val="visible"/>
                                      </p:to>
                                    </p:set>
                                    <p:anim calcmode="lin" valueType="num">
                                      <p:cBhvr>
                                        <p:cTn id="23" dur="1000" fill="hold"/>
                                        <p:tgtEl>
                                          <p:spTgt spid="3">
                                            <p:graphicEl>
                                              <a:dgm id="{40E75915-E9B1-4ABD-839B-3CFD5E25D23D}"/>
                                            </p:graphicEl>
                                          </p:spTgt>
                                        </p:tgtEl>
                                        <p:attrNameLst>
                                          <p:attrName>ppt_w</p:attrName>
                                        </p:attrNameLst>
                                      </p:cBhvr>
                                      <p:tavLst>
                                        <p:tav tm="0">
                                          <p:val>
                                            <p:fltVal val="0"/>
                                          </p:val>
                                        </p:tav>
                                        <p:tav tm="100000">
                                          <p:val>
                                            <p:strVal val="#ppt_w"/>
                                          </p:val>
                                        </p:tav>
                                      </p:tavLst>
                                    </p:anim>
                                    <p:anim calcmode="lin" valueType="num">
                                      <p:cBhvr>
                                        <p:cTn id="24" dur="1000" fill="hold"/>
                                        <p:tgtEl>
                                          <p:spTgt spid="3">
                                            <p:graphicEl>
                                              <a:dgm id="{40E75915-E9B1-4ABD-839B-3CFD5E25D23D}"/>
                                            </p:graphicEl>
                                          </p:spTgt>
                                        </p:tgtEl>
                                        <p:attrNameLst>
                                          <p:attrName>ppt_h</p:attrName>
                                        </p:attrNameLst>
                                      </p:cBhvr>
                                      <p:tavLst>
                                        <p:tav tm="0">
                                          <p:val>
                                            <p:fltVal val="0"/>
                                          </p:val>
                                        </p:tav>
                                        <p:tav tm="100000">
                                          <p:val>
                                            <p:strVal val="#ppt_h"/>
                                          </p:val>
                                        </p:tav>
                                      </p:tavLst>
                                    </p:anim>
                                    <p:animEffect transition="in" filter="fade">
                                      <p:cBhvr>
                                        <p:cTn id="25" dur="1000"/>
                                        <p:tgtEl>
                                          <p:spTgt spid="3">
                                            <p:graphicEl>
                                              <a:dgm id="{40E75915-E9B1-4ABD-839B-3CFD5E25D23D}"/>
                                            </p:graphicEl>
                                          </p:spTgt>
                                        </p:tgtEl>
                                      </p:cBhvr>
                                    </p:animEffect>
                                  </p:childTnLst>
                                </p:cTn>
                              </p:par>
                              <p:par>
                                <p:cTn id="26" presetID="35" presetClass="path" presetSubtype="0" accel="50000" decel="50000" fill="hold" grpId="1" nodeType="withEffect">
                                  <p:stCondLst>
                                    <p:cond delay="0"/>
                                  </p:stCondLst>
                                  <p:childTnLst>
                                    <p:animMotion origin="layout" path="M 0 0  L -0.25 0  E" pathEditMode="relative" ptsTypes="">
                                      <p:cBhvr>
                                        <p:cTn id="27" dur="1000" spd="-100000" fill="hold"/>
                                        <p:tgtEl>
                                          <p:spTgt spid="3">
                                            <p:graphicEl>
                                              <a:dgm id="{40E75915-E9B1-4ABD-839B-3CFD5E25D23D}"/>
                                            </p:graphicEl>
                                          </p:spTgt>
                                        </p:tgtEl>
                                        <p:attrNameLst>
                                          <p:attrName>ppt_x</p:attrName>
                                          <p:attrName>ppt_y</p:attrName>
                                        </p:attrNameLst>
                                      </p:cBhvr>
                                    </p:animMotion>
                                  </p:childTnLst>
                                </p:cTn>
                              </p:par>
                            </p:childTnLst>
                          </p:cTn>
                        </p:par>
                        <p:par>
                          <p:cTn id="28" fill="hold">
                            <p:stCondLst>
                              <p:cond delay="3000"/>
                            </p:stCondLst>
                            <p:childTnLst>
                              <p:par>
                                <p:cTn id="29" presetID="53" presetClass="entr" presetSubtype="0" fill="hold" grpId="0" nodeType="afterEffect">
                                  <p:stCondLst>
                                    <p:cond delay="0"/>
                                  </p:stCondLst>
                                  <p:childTnLst>
                                    <p:set>
                                      <p:cBhvr>
                                        <p:cTn id="30" dur="1" fill="hold">
                                          <p:stCondLst>
                                            <p:cond delay="0"/>
                                          </p:stCondLst>
                                        </p:cTn>
                                        <p:tgtEl>
                                          <p:spTgt spid="3">
                                            <p:graphicEl>
                                              <a:dgm id="{D3FAEA15-74EA-44F0-B324-8062485B62BB}"/>
                                            </p:graphicEl>
                                          </p:spTgt>
                                        </p:tgtEl>
                                        <p:attrNameLst>
                                          <p:attrName>style.visibility</p:attrName>
                                        </p:attrNameLst>
                                      </p:cBhvr>
                                      <p:to>
                                        <p:strVal val="visible"/>
                                      </p:to>
                                    </p:set>
                                    <p:anim calcmode="lin" valueType="num">
                                      <p:cBhvr>
                                        <p:cTn id="31" dur="1000" fill="hold"/>
                                        <p:tgtEl>
                                          <p:spTgt spid="3">
                                            <p:graphicEl>
                                              <a:dgm id="{D3FAEA15-74EA-44F0-B324-8062485B62BB}"/>
                                            </p:graphicEl>
                                          </p:spTgt>
                                        </p:tgtEl>
                                        <p:attrNameLst>
                                          <p:attrName>ppt_w</p:attrName>
                                        </p:attrNameLst>
                                      </p:cBhvr>
                                      <p:tavLst>
                                        <p:tav tm="0">
                                          <p:val>
                                            <p:fltVal val="0"/>
                                          </p:val>
                                        </p:tav>
                                        <p:tav tm="100000">
                                          <p:val>
                                            <p:strVal val="#ppt_w"/>
                                          </p:val>
                                        </p:tav>
                                      </p:tavLst>
                                    </p:anim>
                                    <p:anim calcmode="lin" valueType="num">
                                      <p:cBhvr>
                                        <p:cTn id="32" dur="1000" fill="hold"/>
                                        <p:tgtEl>
                                          <p:spTgt spid="3">
                                            <p:graphicEl>
                                              <a:dgm id="{D3FAEA15-74EA-44F0-B324-8062485B62BB}"/>
                                            </p:graphicEl>
                                          </p:spTgt>
                                        </p:tgtEl>
                                        <p:attrNameLst>
                                          <p:attrName>ppt_h</p:attrName>
                                        </p:attrNameLst>
                                      </p:cBhvr>
                                      <p:tavLst>
                                        <p:tav tm="0">
                                          <p:val>
                                            <p:fltVal val="0"/>
                                          </p:val>
                                        </p:tav>
                                        <p:tav tm="100000">
                                          <p:val>
                                            <p:strVal val="#ppt_h"/>
                                          </p:val>
                                        </p:tav>
                                      </p:tavLst>
                                    </p:anim>
                                    <p:animEffect transition="in" filter="fade">
                                      <p:cBhvr>
                                        <p:cTn id="33" dur="1000"/>
                                        <p:tgtEl>
                                          <p:spTgt spid="3">
                                            <p:graphicEl>
                                              <a:dgm id="{D3FAEA15-74EA-44F0-B324-8062485B62BB}"/>
                                            </p:graphicEl>
                                          </p:spTgt>
                                        </p:tgtEl>
                                      </p:cBhvr>
                                    </p:animEffect>
                                  </p:childTnLst>
                                </p:cTn>
                              </p:par>
                              <p:par>
                                <p:cTn id="34" presetID="35" presetClass="path" presetSubtype="0" accel="50000" decel="50000" fill="hold" grpId="1" nodeType="withEffect">
                                  <p:stCondLst>
                                    <p:cond delay="0"/>
                                  </p:stCondLst>
                                  <p:childTnLst>
                                    <p:animMotion origin="layout" path="M 0 0  L -0.25 0  E" pathEditMode="relative" ptsTypes="">
                                      <p:cBhvr>
                                        <p:cTn id="35" dur="1000" spd="-100000" fill="hold"/>
                                        <p:tgtEl>
                                          <p:spTgt spid="3">
                                            <p:graphicEl>
                                              <a:dgm id="{D3FAEA15-74EA-44F0-B324-8062485B62BB}"/>
                                            </p:graphic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3" grpId="1">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768" b="10770"/>
          <a:stretch/>
        </p:blipFill>
        <p:spPr>
          <a:xfrm>
            <a:off x="-30192" y="304800"/>
            <a:ext cx="9174192" cy="3886200"/>
          </a:xfrm>
          <a:prstGeom prst="rect">
            <a:avLst/>
          </a:prstGeom>
        </p:spPr>
      </p:pic>
      <p:pic>
        <p:nvPicPr>
          <p:cNvPr id="5" name="Picture 4"/>
          <p:cNvPicPr>
            <a:picLocks noChangeAspect="1"/>
          </p:cNvPicPr>
          <p:nvPr/>
        </p:nvPicPr>
        <p:blipFill rotWithShape="1">
          <a:blip r:embed="rId3"/>
          <a:srcRect t="11404" b="51752"/>
          <a:stretch/>
        </p:blipFill>
        <p:spPr>
          <a:xfrm>
            <a:off x="0" y="3962400"/>
            <a:ext cx="9144000" cy="2133600"/>
          </a:xfrm>
          <a:prstGeom prst="rect">
            <a:avLst/>
          </a:prstGeom>
        </p:spPr>
      </p:pic>
      <p:sp>
        <p:nvSpPr>
          <p:cNvPr id="6" name="Rectangle 5"/>
          <p:cNvSpPr/>
          <p:nvPr/>
        </p:nvSpPr>
        <p:spPr>
          <a:xfrm>
            <a:off x="76200" y="1676400"/>
            <a:ext cx="8534400" cy="45720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457200" y="4343400"/>
            <a:ext cx="30480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14864" y="1295400"/>
            <a:ext cx="16764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810000" y="1276290"/>
            <a:ext cx="4503990"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CREATING DATABASE AND TABLE</a:t>
            </a:r>
            <a:endParaRPr lang="en-US" sz="2000" dirty="0">
              <a:solidFill>
                <a:srgbClr val="0070C0"/>
              </a:solidFill>
              <a:latin typeface="Arial Rounded MT Bold" panose="020F0704030504030204" pitchFamily="34" charset="0"/>
            </a:endParaRPr>
          </a:p>
        </p:txBody>
      </p:sp>
      <p:sp>
        <p:nvSpPr>
          <p:cNvPr id="8" name="TextBox 7"/>
          <p:cNvSpPr txBox="1"/>
          <p:nvPr/>
        </p:nvSpPr>
        <p:spPr>
          <a:xfrm>
            <a:off x="3962400" y="4323272"/>
            <a:ext cx="3351623"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LOADING DATA IN TABLE</a:t>
            </a:r>
            <a:endParaRPr lang="en-US" sz="2000" dirty="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0352722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809" y="381000"/>
            <a:ext cx="9144000" cy="4800600"/>
          </a:xfrm>
          <a:prstGeom prst="rect">
            <a:avLst/>
          </a:prstGeom>
        </p:spPr>
      </p:pic>
      <p:sp>
        <p:nvSpPr>
          <p:cNvPr id="3" name="Rectangle 2"/>
          <p:cNvSpPr/>
          <p:nvPr/>
        </p:nvSpPr>
        <p:spPr>
          <a:xfrm>
            <a:off x="457200" y="914400"/>
            <a:ext cx="1828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52400" y="2971800"/>
            <a:ext cx="1143000" cy="1143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514600" y="760453"/>
            <a:ext cx="1798476" cy="536494"/>
          </a:xfrm>
          <a:prstGeom prst="rect">
            <a:avLst/>
          </a:prstGeom>
        </p:spPr>
      </p:pic>
      <p:pic>
        <p:nvPicPr>
          <p:cNvPr id="7" name="Picture 6"/>
          <p:cNvPicPr>
            <a:picLocks noChangeAspect="1"/>
          </p:cNvPicPr>
          <p:nvPr/>
        </p:nvPicPr>
        <p:blipFill>
          <a:blip r:embed="rId4"/>
          <a:stretch>
            <a:fillRect/>
          </a:stretch>
        </p:blipFill>
        <p:spPr>
          <a:xfrm>
            <a:off x="2718834" y="3429000"/>
            <a:ext cx="1390008" cy="536494"/>
          </a:xfrm>
          <a:prstGeom prst="rect">
            <a:avLst/>
          </a:prstGeom>
        </p:spPr>
      </p:pic>
    </p:spTree>
    <p:extLst>
      <p:ext uri="{BB962C8B-B14F-4D97-AF65-F5344CB8AC3E}">
        <p14:creationId xmlns:p14="http://schemas.microsoft.com/office/powerpoint/2010/main" val="18745857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44" y="609600"/>
            <a:ext cx="9181544" cy="5160499"/>
          </a:xfrm>
          <a:prstGeom prst="rect">
            <a:avLst/>
          </a:prstGeom>
        </p:spPr>
      </p:pic>
      <p:sp>
        <p:nvSpPr>
          <p:cNvPr id="3" name="Rectangle 2"/>
          <p:cNvSpPr/>
          <p:nvPr/>
        </p:nvSpPr>
        <p:spPr>
          <a:xfrm>
            <a:off x="381000" y="1447800"/>
            <a:ext cx="19050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868280" y="1447800"/>
            <a:ext cx="1684948"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SQL QUERY</a:t>
            </a:r>
            <a:endParaRPr lang="en-US" sz="2000" dirty="0">
              <a:solidFill>
                <a:srgbClr val="0070C0"/>
              </a:solidFill>
              <a:latin typeface="Arial Rounded MT Bold" panose="020F0704030504030204" pitchFamily="34" charset="0"/>
            </a:endParaRPr>
          </a:p>
        </p:txBody>
      </p:sp>
      <p:sp>
        <p:nvSpPr>
          <p:cNvPr id="5" name="TextBox 4"/>
          <p:cNvSpPr txBox="1"/>
          <p:nvPr/>
        </p:nvSpPr>
        <p:spPr>
          <a:xfrm>
            <a:off x="6477000" y="3962400"/>
            <a:ext cx="1324402"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OUTPUT</a:t>
            </a:r>
            <a:r>
              <a:rPr lang="en-US" dirty="0" smtClean="0"/>
              <a:t> </a:t>
            </a:r>
            <a:endParaRPr lang="en-US" dirty="0"/>
          </a:p>
        </p:txBody>
      </p:sp>
    </p:spTree>
    <p:extLst>
      <p:ext uri="{BB962C8B-B14F-4D97-AF65-F5344CB8AC3E}">
        <p14:creationId xmlns:p14="http://schemas.microsoft.com/office/powerpoint/2010/main" val="31217135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8074"/>
            <a:ext cx="9169137" cy="5153526"/>
          </a:xfrm>
          <a:prstGeom prst="rect">
            <a:avLst/>
          </a:prstGeom>
        </p:spPr>
      </p:pic>
      <p:pic>
        <p:nvPicPr>
          <p:cNvPr id="3" name="Picture 2"/>
          <p:cNvPicPr>
            <a:picLocks noChangeAspect="1"/>
          </p:cNvPicPr>
          <p:nvPr/>
        </p:nvPicPr>
        <p:blipFill rotWithShape="1">
          <a:blip r:embed="rId4"/>
          <a:srcRect l="3109" t="35207" r="3592" b="36315"/>
          <a:stretch/>
        </p:blipFill>
        <p:spPr>
          <a:xfrm>
            <a:off x="0" y="4419600"/>
            <a:ext cx="9137053" cy="1752600"/>
          </a:xfrm>
          <a:prstGeom prst="rect">
            <a:avLst/>
          </a:prstGeom>
        </p:spPr>
      </p:pic>
      <p:pic>
        <p:nvPicPr>
          <p:cNvPr id="4" name="Picture 3"/>
          <p:cNvPicPr>
            <a:picLocks noChangeAspect="1"/>
          </p:cNvPicPr>
          <p:nvPr/>
        </p:nvPicPr>
        <p:blipFill>
          <a:blip r:embed="rId5"/>
          <a:stretch>
            <a:fillRect/>
          </a:stretch>
        </p:blipFill>
        <p:spPr>
          <a:xfrm>
            <a:off x="228600" y="533400"/>
            <a:ext cx="2590800" cy="304800"/>
          </a:xfrm>
          <a:prstGeom prst="rect">
            <a:avLst/>
          </a:prstGeom>
        </p:spPr>
      </p:pic>
      <p:pic>
        <p:nvPicPr>
          <p:cNvPr id="5" name="Picture 4"/>
          <p:cNvPicPr>
            <a:picLocks noChangeAspect="1"/>
          </p:cNvPicPr>
          <p:nvPr/>
        </p:nvPicPr>
        <p:blipFill>
          <a:blip r:embed="rId6"/>
          <a:stretch>
            <a:fillRect/>
          </a:stretch>
        </p:blipFill>
        <p:spPr>
          <a:xfrm>
            <a:off x="3276426" y="500332"/>
            <a:ext cx="1798476" cy="536494"/>
          </a:xfrm>
          <a:prstGeom prst="rect">
            <a:avLst/>
          </a:prstGeom>
        </p:spPr>
      </p:pic>
      <p:pic>
        <p:nvPicPr>
          <p:cNvPr id="7" name="Picture 6"/>
          <p:cNvPicPr>
            <a:picLocks noChangeAspect="1"/>
          </p:cNvPicPr>
          <p:nvPr/>
        </p:nvPicPr>
        <p:blipFill>
          <a:blip r:embed="rId7"/>
          <a:stretch>
            <a:fillRect/>
          </a:stretch>
        </p:blipFill>
        <p:spPr>
          <a:xfrm>
            <a:off x="1886418" y="5027653"/>
            <a:ext cx="1390008" cy="536494"/>
          </a:xfrm>
          <a:prstGeom prst="rect">
            <a:avLst/>
          </a:prstGeom>
        </p:spPr>
      </p:pic>
    </p:spTree>
    <p:extLst>
      <p:ext uri="{BB962C8B-B14F-4D97-AF65-F5344CB8AC3E}">
        <p14:creationId xmlns:p14="http://schemas.microsoft.com/office/powerpoint/2010/main" val="28463768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53" y="381000"/>
            <a:ext cx="9164053" cy="5150669"/>
          </a:xfrm>
          <a:prstGeom prst="rect">
            <a:avLst/>
          </a:prstGeom>
        </p:spPr>
      </p:pic>
      <p:pic>
        <p:nvPicPr>
          <p:cNvPr id="3" name="Picture 2"/>
          <p:cNvPicPr>
            <a:picLocks noChangeAspect="1"/>
          </p:cNvPicPr>
          <p:nvPr/>
        </p:nvPicPr>
        <p:blipFill>
          <a:blip r:embed="rId3"/>
          <a:stretch>
            <a:fillRect/>
          </a:stretch>
        </p:blipFill>
        <p:spPr>
          <a:xfrm>
            <a:off x="457200" y="1066800"/>
            <a:ext cx="2591025" cy="304826"/>
          </a:xfrm>
          <a:prstGeom prst="rect">
            <a:avLst/>
          </a:prstGeom>
        </p:spPr>
      </p:pic>
      <p:pic>
        <p:nvPicPr>
          <p:cNvPr id="4" name="Picture 3"/>
          <p:cNvPicPr>
            <a:picLocks noChangeAspect="1"/>
          </p:cNvPicPr>
          <p:nvPr/>
        </p:nvPicPr>
        <p:blipFill>
          <a:blip r:embed="rId4"/>
          <a:stretch>
            <a:fillRect/>
          </a:stretch>
        </p:blipFill>
        <p:spPr>
          <a:xfrm>
            <a:off x="3051100" y="1058174"/>
            <a:ext cx="1798476" cy="536494"/>
          </a:xfrm>
          <a:prstGeom prst="rect">
            <a:avLst/>
          </a:prstGeom>
        </p:spPr>
      </p:pic>
      <p:pic>
        <p:nvPicPr>
          <p:cNvPr id="5" name="Picture 4"/>
          <p:cNvPicPr>
            <a:picLocks noChangeAspect="1"/>
          </p:cNvPicPr>
          <p:nvPr/>
        </p:nvPicPr>
        <p:blipFill>
          <a:blip r:embed="rId5"/>
          <a:stretch>
            <a:fillRect/>
          </a:stretch>
        </p:blipFill>
        <p:spPr>
          <a:xfrm>
            <a:off x="2573270" y="3406442"/>
            <a:ext cx="1390008" cy="536494"/>
          </a:xfrm>
          <a:prstGeom prst="rect">
            <a:avLst/>
          </a:prstGeom>
        </p:spPr>
      </p:pic>
    </p:spTree>
    <p:extLst>
      <p:ext uri="{BB962C8B-B14F-4D97-AF65-F5344CB8AC3E}">
        <p14:creationId xmlns:p14="http://schemas.microsoft.com/office/powerpoint/2010/main" val="2610585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1" y="381000"/>
            <a:ext cx="9144000" cy="5139398"/>
          </a:xfrm>
          <a:prstGeom prst="rect">
            <a:avLst/>
          </a:prstGeom>
        </p:spPr>
      </p:pic>
      <p:pic>
        <p:nvPicPr>
          <p:cNvPr id="3" name="Picture 2"/>
          <p:cNvPicPr>
            <a:picLocks noChangeAspect="1"/>
          </p:cNvPicPr>
          <p:nvPr/>
        </p:nvPicPr>
        <p:blipFill>
          <a:blip r:embed="rId3"/>
          <a:stretch>
            <a:fillRect/>
          </a:stretch>
        </p:blipFill>
        <p:spPr>
          <a:xfrm>
            <a:off x="304800" y="838200"/>
            <a:ext cx="2591025" cy="228600"/>
          </a:xfrm>
          <a:prstGeom prst="rect">
            <a:avLst/>
          </a:prstGeom>
        </p:spPr>
      </p:pic>
      <p:pic>
        <p:nvPicPr>
          <p:cNvPr id="4" name="Picture 3"/>
          <p:cNvPicPr>
            <a:picLocks noChangeAspect="1"/>
          </p:cNvPicPr>
          <p:nvPr/>
        </p:nvPicPr>
        <p:blipFill>
          <a:blip r:embed="rId4"/>
          <a:stretch>
            <a:fillRect/>
          </a:stretch>
        </p:blipFill>
        <p:spPr>
          <a:xfrm>
            <a:off x="3048000" y="798553"/>
            <a:ext cx="1798476" cy="536494"/>
          </a:xfrm>
          <a:prstGeom prst="rect">
            <a:avLst/>
          </a:prstGeom>
        </p:spPr>
      </p:pic>
    </p:spTree>
    <p:extLst>
      <p:ext uri="{BB962C8B-B14F-4D97-AF65-F5344CB8AC3E}">
        <p14:creationId xmlns:p14="http://schemas.microsoft.com/office/powerpoint/2010/main" val="30070733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09600"/>
            <a:ext cx="9144000" cy="5139398"/>
          </a:xfrm>
          <a:prstGeom prst="rect">
            <a:avLst/>
          </a:prstGeom>
        </p:spPr>
      </p:pic>
      <p:pic>
        <p:nvPicPr>
          <p:cNvPr id="3" name="Picture 2"/>
          <p:cNvPicPr>
            <a:picLocks noChangeAspect="1"/>
          </p:cNvPicPr>
          <p:nvPr/>
        </p:nvPicPr>
        <p:blipFill>
          <a:blip r:embed="rId3"/>
          <a:stretch>
            <a:fillRect/>
          </a:stretch>
        </p:blipFill>
        <p:spPr>
          <a:xfrm>
            <a:off x="7239000" y="2911052"/>
            <a:ext cx="1390008" cy="536494"/>
          </a:xfrm>
          <a:prstGeom prst="rect">
            <a:avLst/>
          </a:prstGeom>
        </p:spPr>
      </p:pic>
    </p:spTree>
    <p:extLst>
      <p:ext uri="{BB962C8B-B14F-4D97-AF65-F5344CB8AC3E}">
        <p14:creationId xmlns:p14="http://schemas.microsoft.com/office/powerpoint/2010/main" val="35468899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33400"/>
            <a:ext cx="9144000" cy="5139398"/>
          </a:xfrm>
          <a:prstGeom prst="rect">
            <a:avLst/>
          </a:prstGeom>
        </p:spPr>
      </p:pic>
      <p:pic>
        <p:nvPicPr>
          <p:cNvPr id="3" name="Picture 2"/>
          <p:cNvPicPr>
            <a:picLocks noChangeAspect="1"/>
          </p:cNvPicPr>
          <p:nvPr/>
        </p:nvPicPr>
        <p:blipFill>
          <a:blip r:embed="rId3"/>
          <a:stretch>
            <a:fillRect/>
          </a:stretch>
        </p:blipFill>
        <p:spPr>
          <a:xfrm>
            <a:off x="228600" y="990599"/>
            <a:ext cx="2971800" cy="349623"/>
          </a:xfrm>
          <a:prstGeom prst="rect">
            <a:avLst/>
          </a:prstGeom>
        </p:spPr>
      </p:pic>
      <p:pic>
        <p:nvPicPr>
          <p:cNvPr id="4" name="Picture 3"/>
          <p:cNvPicPr>
            <a:picLocks noChangeAspect="1"/>
          </p:cNvPicPr>
          <p:nvPr/>
        </p:nvPicPr>
        <p:blipFill>
          <a:blip r:embed="rId4"/>
          <a:stretch>
            <a:fillRect/>
          </a:stretch>
        </p:blipFill>
        <p:spPr>
          <a:xfrm>
            <a:off x="3474486" y="1016478"/>
            <a:ext cx="1798476" cy="536494"/>
          </a:xfrm>
          <a:prstGeom prst="rect">
            <a:avLst/>
          </a:prstGeom>
        </p:spPr>
      </p:pic>
    </p:spTree>
    <p:extLst>
      <p:ext uri="{BB962C8B-B14F-4D97-AF65-F5344CB8AC3E}">
        <p14:creationId xmlns:p14="http://schemas.microsoft.com/office/powerpoint/2010/main" val="2063192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971800"/>
            <a:ext cx="5867400" cy="1970046"/>
          </a:xfrm>
        </p:spPr>
        <p:txBody>
          <a:bodyPr>
            <a:noAutofit/>
          </a:bodyPr>
          <a:lstStyle/>
          <a:p>
            <a:r>
              <a:rPr lang="en-US" sz="2000" dirty="0"/>
              <a:t>MapReduce is a processing technique and a program model for distributed computing based on java. </a:t>
            </a:r>
            <a:r>
              <a:rPr lang="en-US" sz="2000" dirty="0" smtClean="0"/>
              <a:t/>
            </a:r>
            <a:br>
              <a:rPr lang="en-US" sz="2000" dirty="0" smtClean="0"/>
            </a:br>
            <a:r>
              <a:rPr lang="en-US" sz="2000" dirty="0" smtClean="0"/>
              <a:t>The </a:t>
            </a:r>
            <a:r>
              <a:rPr lang="en-US" sz="2000" dirty="0"/>
              <a:t>major advantage of MapReduce is that it is easy to scale data processing over multiple computing nodes. Under the MapReduce model, the data processing primitives are called mappers and </a:t>
            </a:r>
            <a:r>
              <a:rPr lang="en-US" sz="2000" dirty="0" smtClean="0"/>
              <a:t>reducers.</a:t>
            </a:r>
            <a:br>
              <a:rPr lang="en-US" sz="2000" dirty="0" smtClean="0"/>
            </a:br>
            <a:r>
              <a:rPr lang="en-US" sz="2000" dirty="0" smtClean="0"/>
              <a:t>But</a:t>
            </a:r>
            <a:r>
              <a:rPr lang="en-US" sz="2000" dirty="0"/>
              <a:t>, once we write an application in the MapReduce form, scaling the application to run over hundreds, thousands, or even tens of thousands of machines in a cluster is merely a configuration change. This simple scalability is what has attracted many programmers to use the MapReduce model.</a:t>
            </a:r>
            <a:r>
              <a:rPr lang="en-US" sz="1800" dirty="0"/>
              <a:t/>
            </a:r>
            <a:br>
              <a:rPr lang="en-US" sz="1800" dirty="0"/>
            </a:br>
            <a:endParaRPr lang="en-US" sz="1800" dirty="0"/>
          </a:p>
        </p:txBody>
      </p:sp>
      <p:pic>
        <p:nvPicPr>
          <p:cNvPr id="4" name="Picture 3"/>
          <p:cNvPicPr>
            <a:picLocks noChangeAspect="1"/>
          </p:cNvPicPr>
          <p:nvPr/>
        </p:nvPicPr>
        <p:blipFill>
          <a:blip r:embed="rId2"/>
          <a:stretch>
            <a:fillRect/>
          </a:stretch>
        </p:blipFill>
        <p:spPr>
          <a:xfrm>
            <a:off x="0" y="939273"/>
            <a:ext cx="3682303" cy="4541914"/>
          </a:xfrm>
          <a:prstGeom prst="rect">
            <a:avLst/>
          </a:prstGeom>
        </p:spPr>
      </p:pic>
      <p:sp>
        <p:nvSpPr>
          <p:cNvPr id="6" name="TextBox 5"/>
          <p:cNvSpPr txBox="1"/>
          <p:nvPr/>
        </p:nvSpPr>
        <p:spPr>
          <a:xfrm>
            <a:off x="152400" y="4649458"/>
            <a:ext cx="3065263" cy="584775"/>
          </a:xfrm>
          <a:prstGeom prst="rect">
            <a:avLst/>
          </a:prstGeom>
          <a:noFill/>
        </p:spPr>
        <p:txBody>
          <a:bodyPr wrap="none" rtlCol="0">
            <a:spAutoFit/>
          </a:bodyPr>
          <a:lstStyle/>
          <a:p>
            <a:r>
              <a:rPr lang="en-US" sz="3200" dirty="0" smtClean="0">
                <a:latin typeface="Arial Rounded MT Bold" panose="020F0704030504030204" pitchFamily="34" charset="0"/>
              </a:rPr>
              <a:t>MAP REDUCE </a:t>
            </a:r>
            <a:endParaRPr lang="en-US" sz="3200" dirty="0">
              <a:latin typeface="Arial Rounded MT Bold" panose="020F0704030504030204" pitchFamily="34" charset="0"/>
            </a:endParaRPr>
          </a:p>
        </p:txBody>
      </p:sp>
    </p:spTree>
    <p:extLst>
      <p:ext uri="{BB962C8B-B14F-4D97-AF65-F5344CB8AC3E}">
        <p14:creationId xmlns:p14="http://schemas.microsoft.com/office/powerpoint/2010/main" val="1912102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33400"/>
            <a:ext cx="9144000" cy="5139398"/>
          </a:xfrm>
          <a:prstGeom prst="rect">
            <a:avLst/>
          </a:prstGeom>
        </p:spPr>
      </p:pic>
      <p:pic>
        <p:nvPicPr>
          <p:cNvPr id="3" name="Picture 2"/>
          <p:cNvPicPr>
            <a:picLocks noChangeAspect="1"/>
          </p:cNvPicPr>
          <p:nvPr/>
        </p:nvPicPr>
        <p:blipFill>
          <a:blip r:embed="rId3"/>
          <a:stretch>
            <a:fillRect/>
          </a:stretch>
        </p:blipFill>
        <p:spPr>
          <a:xfrm>
            <a:off x="7315200" y="4495800"/>
            <a:ext cx="1390008" cy="536494"/>
          </a:xfrm>
          <a:prstGeom prst="rect">
            <a:avLst/>
          </a:prstGeom>
        </p:spPr>
      </p:pic>
    </p:spTree>
    <p:extLst>
      <p:ext uri="{BB962C8B-B14F-4D97-AF65-F5344CB8AC3E}">
        <p14:creationId xmlns:p14="http://schemas.microsoft.com/office/powerpoint/2010/main" val="2849368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fontScale="85000" lnSpcReduction="10000"/>
            <a:scene3d>
              <a:camera prst="orthographicFront"/>
              <a:lightRig rig="soft" dir="t">
                <a:rot lat="0" lon="0" rev="17220000"/>
              </a:lightRig>
            </a:scene3d>
            <a:sp3d prstMaterial="softEdge"/>
          </a:bodyPr>
          <a:lstStyle/>
          <a:p>
            <a:pPr>
              <a:lnSpc>
                <a:spcPct val="87000"/>
              </a:lnSpc>
              <a:spcBef>
                <a:spcPct val="0"/>
              </a:spcBef>
              <a:defRPr/>
            </a:pPr>
            <a:r>
              <a:rPr lang="en-US" sz="4400" dirty="0" smtClean="0">
                <a:solidFill>
                  <a:srgbClr val="92D050"/>
                </a:solidFill>
              </a:rPr>
              <a:t/>
            </a:r>
            <a:br>
              <a:rPr lang="en-US" sz="4400" dirty="0" smtClean="0">
                <a:solidFill>
                  <a:srgbClr val="92D050"/>
                </a:solidFill>
              </a:rPr>
            </a:br>
            <a:r>
              <a:rPr lang="en-US" sz="5600" b="1" dirty="0" smtClean="0">
                <a:solidFill>
                  <a:srgbClr val="92D050"/>
                </a:solidFill>
                <a:latin typeface="Arial" pitchFamily="34" charset="0"/>
                <a:cs typeface="Arial" pitchFamily="34" charset="0"/>
              </a:rPr>
              <a:t>What’s Your Message?</a:t>
            </a:r>
            <a:endParaRPr lang="en-US" sz="5600" b="1" dirty="0">
              <a:solidFill>
                <a:srgbClr val="92D050"/>
              </a:solidFill>
              <a:latin typeface="Arial" pitchFamily="34" charset="0"/>
              <a:cs typeface="Arial" pitchFamily="34" charset="0"/>
            </a:endParaRPr>
          </a:p>
        </p:txBody>
      </p:sp>
      <p:pic>
        <p:nvPicPr>
          <p:cNvPr id="7" name="Picture 6"/>
          <p:cNvPicPr>
            <a:picLocks noChangeAspect="1"/>
          </p:cNvPicPr>
          <p:nvPr/>
        </p:nvPicPr>
        <p:blipFill>
          <a:blip r:embed="rId4"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5"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6"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7" cstate="print"/>
          <a:stretch>
            <a:fillRect/>
          </a:stretch>
        </p:blipFill>
        <p:spPr>
          <a:xfrm>
            <a:off x="7662119" y="2819400"/>
            <a:ext cx="1461333" cy="2293850"/>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grpSp>
        <p:nvGrpSpPr>
          <p:cNvPr id="20" name="Group 19"/>
          <p:cNvGrpSpPr/>
          <p:nvPr/>
        </p:nvGrpSpPr>
        <p:grpSpPr>
          <a:xfrm>
            <a:off x="0" y="5089818"/>
            <a:ext cx="9144000" cy="1768182"/>
            <a:chOff x="0" y="5089818"/>
            <a:chExt cx="9144000" cy="1768182"/>
          </a:xfrm>
        </p:grpSpPr>
        <p:pic>
          <p:nvPicPr>
            <p:cNvPr id="11" name="Picture 10"/>
            <p:cNvPicPr>
              <a:picLocks/>
            </p:cNvPicPr>
            <p:nvPr/>
          </p:nvPicPr>
          <p:blipFill>
            <a:blip r:embed="rId8" cstate="print"/>
            <a:stretch>
              <a:fillRect/>
            </a:stretch>
          </p:blipFill>
          <p:spPr>
            <a:xfrm>
              <a:off x="24064" y="5089818"/>
              <a:ext cx="9098280" cy="1737360"/>
            </a:xfrm>
            <a:prstGeom prst="rect">
              <a:avLst/>
            </a:prstGeom>
          </p:spPr>
        </p:pic>
        <p:sp>
          <p:nvSpPr>
            <p:cNvPr id="16" name="Rectangle 15"/>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3"/>
          <p:cNvSpPr txBox="1">
            <a:spLocks/>
          </p:cNvSpPr>
          <p:nvPr/>
        </p:nvSpPr>
        <p:spPr>
          <a:xfrm>
            <a:off x="164038" y="1828800"/>
            <a:ext cx="8001000" cy="3581400"/>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7000"/>
              </a:lnSpc>
            </a:pPr>
            <a:r>
              <a:rPr lang="en-US" sz="5600" dirty="0" smtClean="0"/>
              <a:t/>
            </a:r>
            <a:br>
              <a:rPr lang="en-US" sz="5600" dirty="0" smtClean="0"/>
            </a:br>
            <a:r>
              <a:rPr lang="en-US" sz="5600" b="1" dirty="0" smtClean="0">
                <a:solidFill>
                  <a:schemeClr val="bg1"/>
                </a:solidFill>
                <a:latin typeface="Arial" pitchFamily="34" charset="0"/>
                <a:cs typeface="Arial" pitchFamily="34" charset="0"/>
              </a:rPr>
              <a:t>CENSUS ANALYSIS PROJECT BY -  </a:t>
            </a:r>
            <a:r>
              <a:rPr lang="en-US" sz="5600" b="1" dirty="0" smtClean="0">
                <a:solidFill>
                  <a:schemeClr val="bg1"/>
                </a:solidFill>
                <a:latin typeface="Arial" pitchFamily="34" charset="0"/>
                <a:cs typeface="Arial" pitchFamily="34" charset="0"/>
              </a:rPr>
              <a:t>AKSHAY </a:t>
            </a:r>
            <a:r>
              <a:rPr lang="en-US" sz="5600" b="1" dirty="0" smtClean="0">
                <a:solidFill>
                  <a:schemeClr val="bg1"/>
                </a:solidFill>
                <a:latin typeface="Arial" pitchFamily="34" charset="0"/>
                <a:cs typeface="Arial" pitchFamily="34" charset="0"/>
              </a:rPr>
              <a:t>KHATTER</a:t>
            </a:r>
            <a:endParaRPr lang="en-US" sz="5600" b="1" dirty="0">
              <a:solidFill>
                <a:schemeClr val="bg1"/>
              </a:solidFill>
              <a:latin typeface="Arial" pitchFamily="34" charset="0"/>
              <a:cs typeface="Arial" pitchFamily="34" charset="0"/>
            </a:endParaRPr>
          </a:p>
        </p:txBody>
      </p:sp>
      <p:sp>
        <p:nvSpPr>
          <p:cNvPr id="2" name="TextBox 1"/>
          <p:cNvSpPr txBox="1"/>
          <p:nvPr/>
        </p:nvSpPr>
        <p:spPr>
          <a:xfrm>
            <a:off x="285205" y="5274561"/>
            <a:ext cx="2969211" cy="369332"/>
          </a:xfrm>
          <a:prstGeom prst="rect">
            <a:avLst/>
          </a:prstGeom>
          <a:noFill/>
        </p:spPr>
        <p:txBody>
          <a:bodyPr wrap="none" rtlCol="0">
            <a:spAutoFit/>
          </a:bodyPr>
          <a:lstStyle/>
          <a:p>
            <a:r>
              <a:rPr lang="en-US" b="1" dirty="0" smtClean="0">
                <a:solidFill>
                  <a:schemeClr val="bg1"/>
                </a:solidFill>
              </a:rPr>
              <a:t>akshaykhatter97@gmail.com</a:t>
            </a:r>
            <a:endParaRPr lang="en-US" b="1"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9" fill="hold" nodeType="withEffect">
                                  <p:stCondLst>
                                    <p:cond delay="0"/>
                                  </p:stCondLst>
                                  <p:childTnLst>
                                    <p:anim calcmode="lin" valueType="num">
                                      <p:cBhvr additive="base">
                                        <p:cTn id="9" dur="750"/>
                                        <p:tgtEl>
                                          <p:spTgt spid="7"/>
                                        </p:tgtEl>
                                        <p:attrNameLst>
                                          <p:attrName>ppt_x</p:attrName>
                                        </p:attrNameLst>
                                      </p:cBhvr>
                                      <p:tavLst>
                                        <p:tav tm="0">
                                          <p:val>
                                            <p:strVal val="ppt_x"/>
                                          </p:val>
                                        </p:tav>
                                        <p:tav tm="100000">
                                          <p:val>
                                            <p:strVal val="0-ppt_w/2"/>
                                          </p:val>
                                        </p:tav>
                                      </p:tavLst>
                                    </p:anim>
                                    <p:anim calcmode="lin" valueType="num">
                                      <p:cBhvr additive="base">
                                        <p:cTn id="10" dur="750"/>
                                        <p:tgtEl>
                                          <p:spTgt spid="7"/>
                                        </p:tgtEl>
                                        <p:attrNameLst>
                                          <p:attrName>ppt_y</p:attrName>
                                        </p:attrNameLst>
                                      </p:cBhvr>
                                      <p:tavLst>
                                        <p:tav tm="0">
                                          <p:val>
                                            <p:strVal val="ppt_y"/>
                                          </p:val>
                                        </p:tav>
                                        <p:tav tm="100000">
                                          <p:val>
                                            <p:strVal val="0-ppt_h/2"/>
                                          </p:val>
                                        </p:tav>
                                      </p:tavLst>
                                    </p:anim>
                                    <p:set>
                                      <p:cBhvr>
                                        <p:cTn id="11" dur="1" fill="hold">
                                          <p:stCondLst>
                                            <p:cond delay="749"/>
                                          </p:stCondLst>
                                        </p:cTn>
                                        <p:tgtEl>
                                          <p:spTgt spid="7"/>
                                        </p:tgtEl>
                                        <p:attrNameLst>
                                          <p:attrName>style.visibility</p:attrName>
                                        </p:attrNameLst>
                                      </p:cBhvr>
                                      <p:to>
                                        <p:strVal val="hidden"/>
                                      </p:to>
                                    </p:set>
                                  </p:childTnLst>
                                </p:cTn>
                              </p:par>
                              <p:par>
                                <p:cTn id="12" presetID="2" presetClass="exit" presetSubtype="3" fill="hold" nodeType="withEffect">
                                  <p:stCondLst>
                                    <p:cond delay="0"/>
                                  </p:stCondLst>
                                  <p:childTnLst>
                                    <p:anim calcmode="lin" valueType="num">
                                      <p:cBhvr additive="base">
                                        <p:cTn id="13" dur="750"/>
                                        <p:tgtEl>
                                          <p:spTgt spid="8"/>
                                        </p:tgtEl>
                                        <p:attrNameLst>
                                          <p:attrName>ppt_x</p:attrName>
                                        </p:attrNameLst>
                                      </p:cBhvr>
                                      <p:tavLst>
                                        <p:tav tm="0">
                                          <p:val>
                                            <p:strVal val="ppt_x"/>
                                          </p:val>
                                        </p:tav>
                                        <p:tav tm="100000">
                                          <p:val>
                                            <p:strVal val="1+ppt_w/2"/>
                                          </p:val>
                                        </p:tav>
                                      </p:tavLst>
                                    </p:anim>
                                    <p:anim calcmode="lin" valueType="num">
                                      <p:cBhvr additive="base">
                                        <p:cTn id="14" dur="750"/>
                                        <p:tgtEl>
                                          <p:spTgt spid="8"/>
                                        </p:tgtEl>
                                        <p:attrNameLst>
                                          <p:attrName>ppt_y</p:attrName>
                                        </p:attrNameLst>
                                      </p:cBhvr>
                                      <p:tavLst>
                                        <p:tav tm="0">
                                          <p:val>
                                            <p:strVal val="ppt_y"/>
                                          </p:val>
                                        </p:tav>
                                        <p:tav tm="100000">
                                          <p:val>
                                            <p:strVal val="0-ppt_h/2"/>
                                          </p:val>
                                        </p:tav>
                                      </p:tavLst>
                                    </p:anim>
                                    <p:set>
                                      <p:cBhvr>
                                        <p:cTn id="15" dur="1" fill="hold">
                                          <p:stCondLst>
                                            <p:cond delay="749"/>
                                          </p:stCondLst>
                                        </p:cTn>
                                        <p:tgtEl>
                                          <p:spTgt spid="8"/>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750"/>
                                        <p:tgtEl>
                                          <p:spTgt spid="9"/>
                                        </p:tgtEl>
                                        <p:attrNameLst>
                                          <p:attrName>ppt_x</p:attrName>
                                        </p:attrNameLst>
                                      </p:cBhvr>
                                      <p:tavLst>
                                        <p:tav tm="0">
                                          <p:val>
                                            <p:strVal val="ppt_x"/>
                                          </p:val>
                                        </p:tav>
                                        <p:tav tm="100000">
                                          <p:val>
                                            <p:strVal val="0-ppt_w/2"/>
                                          </p:val>
                                        </p:tav>
                                      </p:tavLst>
                                    </p:anim>
                                    <p:anim calcmode="lin" valueType="num">
                                      <p:cBhvr additive="base">
                                        <p:cTn id="18" dur="750"/>
                                        <p:tgtEl>
                                          <p:spTgt spid="9"/>
                                        </p:tgtEl>
                                        <p:attrNameLst>
                                          <p:attrName>ppt_y</p:attrName>
                                        </p:attrNameLst>
                                      </p:cBhvr>
                                      <p:tavLst>
                                        <p:tav tm="0">
                                          <p:val>
                                            <p:strVal val="ppt_y"/>
                                          </p:val>
                                        </p:tav>
                                        <p:tav tm="100000">
                                          <p:val>
                                            <p:strVal val="ppt_y"/>
                                          </p:val>
                                        </p:tav>
                                      </p:tavLst>
                                    </p:anim>
                                    <p:set>
                                      <p:cBhvr>
                                        <p:cTn id="19" dur="1" fill="hold">
                                          <p:stCondLst>
                                            <p:cond delay="749"/>
                                          </p:stCondLst>
                                        </p:cTn>
                                        <p:tgtEl>
                                          <p:spTgt spid="9"/>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750"/>
                                        <p:tgtEl>
                                          <p:spTgt spid="10"/>
                                        </p:tgtEl>
                                        <p:attrNameLst>
                                          <p:attrName>ppt_x</p:attrName>
                                        </p:attrNameLst>
                                      </p:cBhvr>
                                      <p:tavLst>
                                        <p:tav tm="0">
                                          <p:val>
                                            <p:strVal val="ppt_x"/>
                                          </p:val>
                                        </p:tav>
                                        <p:tav tm="100000">
                                          <p:val>
                                            <p:strVal val="1+ppt_w/2"/>
                                          </p:val>
                                        </p:tav>
                                      </p:tavLst>
                                    </p:anim>
                                    <p:anim calcmode="lin" valueType="num">
                                      <p:cBhvr additive="base">
                                        <p:cTn id="22" dur="750"/>
                                        <p:tgtEl>
                                          <p:spTgt spid="10"/>
                                        </p:tgtEl>
                                        <p:attrNameLst>
                                          <p:attrName>ppt_y</p:attrName>
                                        </p:attrNameLst>
                                      </p:cBhvr>
                                      <p:tavLst>
                                        <p:tav tm="0">
                                          <p:val>
                                            <p:strVal val="ppt_y"/>
                                          </p:val>
                                        </p:tav>
                                        <p:tav tm="100000">
                                          <p:val>
                                            <p:strVal val="ppt_y"/>
                                          </p:val>
                                        </p:tav>
                                      </p:tavLst>
                                    </p:anim>
                                    <p:set>
                                      <p:cBhvr>
                                        <p:cTn id="23" dur="1" fill="hold">
                                          <p:stCondLst>
                                            <p:cond delay="74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772319721"/>
              </p:ext>
            </p:extLst>
          </p:nvPr>
        </p:nvGraphicFramePr>
        <p:xfrm>
          <a:off x="-685800" y="597283"/>
          <a:ext cx="10314609" cy="6248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a:xfrm>
            <a:off x="609600" y="457200"/>
            <a:ext cx="7010400" cy="1143000"/>
          </a:xfrm>
        </p:spPr>
        <p:txBody>
          <a:bodyPr anchor="t"/>
          <a:lstStyle/>
          <a:p>
            <a:r>
              <a:rPr lang="en-US" sz="2800" dirty="0" smtClean="0"/>
              <a:t>HOW TO RUN THE MAPREDUCE PROGRAM:</a:t>
            </a:r>
            <a:endParaRPr lang="en-US" sz="2800" dirty="0"/>
          </a:p>
        </p:txBody>
      </p:sp>
      <p:sp>
        <p:nvSpPr>
          <p:cNvPr id="4" name="TextBox 3"/>
          <p:cNvSpPr txBox="1"/>
          <p:nvPr/>
        </p:nvSpPr>
        <p:spPr>
          <a:xfrm>
            <a:off x="8686800" y="3276600"/>
            <a:ext cx="76200" cy="369332"/>
          </a:xfrm>
          <a:prstGeom prst="rect">
            <a:avLst/>
          </a:prstGeom>
          <a:noFill/>
        </p:spPr>
        <p:txBody>
          <a:bodyPr wrap="square" rtlCol="0">
            <a:spAutoFit/>
          </a:bodyPr>
          <a:lstStyle/>
          <a:p>
            <a:endParaRPr lang="en-US" dirty="0"/>
          </a:p>
        </p:txBody>
      </p:sp>
    </p:spTree>
    <p:custDataLst>
      <p:tags r:id="rId1"/>
    </p:custDataLst>
    <p:extLst>
      <p:ext uri="{BB962C8B-B14F-4D97-AF65-F5344CB8AC3E}">
        <p14:creationId xmlns:p14="http://schemas.microsoft.com/office/powerpoint/2010/main" val="2155889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dgm id="{82ED47FD-CD8E-4EC8-A7E3-BF3AC4BC5C1A}"/>
                                            </p:graphicEl>
                                          </p:spTgt>
                                        </p:tgtEl>
                                        <p:attrNameLst>
                                          <p:attrName>style.visibility</p:attrName>
                                        </p:attrNameLst>
                                      </p:cBhvr>
                                      <p:to>
                                        <p:strVal val="visible"/>
                                      </p:to>
                                    </p:set>
                                    <p:animEffect transition="in" filter="wipe(left)">
                                      <p:cBhvr>
                                        <p:cTn id="7" dur="1000"/>
                                        <p:tgtEl>
                                          <p:spTgt spid="6">
                                            <p:graphicEl>
                                              <a:dgm id="{82ED47FD-CD8E-4EC8-A7E3-BF3AC4BC5C1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8B0E99B2-B3F4-BC44-9483-5E4E76837DC3}"/>
                                            </p:graphicEl>
                                          </p:spTgt>
                                        </p:tgtEl>
                                        <p:attrNameLst>
                                          <p:attrName>style.visibility</p:attrName>
                                        </p:attrNameLst>
                                      </p:cBhvr>
                                      <p:to>
                                        <p:strVal val="visible"/>
                                      </p:to>
                                    </p:set>
                                    <p:animEffect transition="in" filter="wipe(left)">
                                      <p:cBhvr>
                                        <p:cTn id="12" dur="1000"/>
                                        <p:tgtEl>
                                          <p:spTgt spid="6">
                                            <p:graphicEl>
                                              <a:dgm id="{8B0E99B2-B3F4-BC44-9483-5E4E76837DC3}"/>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graphicEl>
                                              <a:dgm id="{C0AF6F9A-CF64-5E4C-90BC-15A4B8B0D2D0}"/>
                                            </p:graphicEl>
                                          </p:spTgt>
                                        </p:tgtEl>
                                        <p:attrNameLst>
                                          <p:attrName>style.visibility</p:attrName>
                                        </p:attrNameLst>
                                      </p:cBhvr>
                                      <p:to>
                                        <p:strVal val="visible"/>
                                      </p:to>
                                    </p:set>
                                    <p:animEffect transition="in" filter="wipe(left)">
                                      <p:cBhvr>
                                        <p:cTn id="15" dur="1000"/>
                                        <p:tgtEl>
                                          <p:spTgt spid="6">
                                            <p:graphicEl>
                                              <a:dgm id="{C0AF6F9A-CF64-5E4C-90BC-15A4B8B0D2D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graphicEl>
                                              <a:dgm id="{1011DE70-5E49-4943-8A6E-12DAD745063F}"/>
                                            </p:graphicEl>
                                          </p:spTgt>
                                        </p:tgtEl>
                                        <p:attrNameLst>
                                          <p:attrName>style.visibility</p:attrName>
                                        </p:attrNameLst>
                                      </p:cBhvr>
                                      <p:to>
                                        <p:strVal val="visible"/>
                                      </p:to>
                                    </p:set>
                                    <p:animEffect transition="in" filter="wipe(left)">
                                      <p:cBhvr>
                                        <p:cTn id="20" dur="1000"/>
                                        <p:tgtEl>
                                          <p:spTgt spid="6">
                                            <p:graphicEl>
                                              <a:dgm id="{1011DE70-5E49-4943-8A6E-12DAD745063F}"/>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graphicEl>
                                              <a:dgm id="{02D1F1AE-8F77-4740-A9E5-C60504731D93}"/>
                                            </p:graphicEl>
                                          </p:spTgt>
                                        </p:tgtEl>
                                        <p:attrNameLst>
                                          <p:attrName>style.visibility</p:attrName>
                                        </p:attrNameLst>
                                      </p:cBhvr>
                                      <p:to>
                                        <p:strVal val="visible"/>
                                      </p:to>
                                    </p:set>
                                    <p:animEffect transition="in" filter="wipe(left)">
                                      <p:cBhvr>
                                        <p:cTn id="23" dur="1000"/>
                                        <p:tgtEl>
                                          <p:spTgt spid="6">
                                            <p:graphicEl>
                                              <a:dgm id="{02D1F1AE-8F77-4740-A9E5-C60504731D9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
                                            <p:graphicEl>
                                              <a:dgm id="{B31A887F-5AD3-A544-9CCD-B19E114C6461}"/>
                                            </p:graphicEl>
                                          </p:spTgt>
                                        </p:tgtEl>
                                        <p:attrNameLst>
                                          <p:attrName>style.visibility</p:attrName>
                                        </p:attrNameLst>
                                      </p:cBhvr>
                                      <p:to>
                                        <p:strVal val="visible"/>
                                      </p:to>
                                    </p:set>
                                    <p:animEffect transition="in" filter="wipe(left)">
                                      <p:cBhvr>
                                        <p:cTn id="28" dur="1000"/>
                                        <p:tgtEl>
                                          <p:spTgt spid="6">
                                            <p:graphicEl>
                                              <a:dgm id="{B31A887F-5AD3-A544-9CCD-B19E114C6461}"/>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
                                            <p:graphicEl>
                                              <a:dgm id="{C222DFB2-B2FB-3D42-84B2-8C3BD5BC9746}"/>
                                            </p:graphicEl>
                                          </p:spTgt>
                                        </p:tgtEl>
                                        <p:attrNameLst>
                                          <p:attrName>style.visibility</p:attrName>
                                        </p:attrNameLst>
                                      </p:cBhvr>
                                      <p:to>
                                        <p:strVal val="visible"/>
                                      </p:to>
                                    </p:set>
                                    <p:animEffect transition="in" filter="wipe(left)">
                                      <p:cBhvr>
                                        <p:cTn id="31" dur="1000"/>
                                        <p:tgtEl>
                                          <p:spTgt spid="6">
                                            <p:graphicEl>
                                              <a:dgm id="{C222DFB2-B2FB-3D42-84B2-8C3BD5BC974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graphicEl>
                                              <a:dgm id="{76D4FD96-E408-7440-BE54-DC677528251C}"/>
                                            </p:graphicEl>
                                          </p:spTgt>
                                        </p:tgtEl>
                                        <p:attrNameLst>
                                          <p:attrName>style.visibility</p:attrName>
                                        </p:attrNameLst>
                                      </p:cBhvr>
                                      <p:to>
                                        <p:strVal val="visible"/>
                                      </p:to>
                                    </p:set>
                                    <p:animEffect transition="in" filter="wipe(left)">
                                      <p:cBhvr>
                                        <p:cTn id="36" dur="1000"/>
                                        <p:tgtEl>
                                          <p:spTgt spid="6">
                                            <p:graphicEl>
                                              <a:dgm id="{76D4FD96-E408-7440-BE54-DC677528251C}"/>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
                                            <p:graphicEl>
                                              <a:dgm id="{65EDADEC-5070-BD4E-830B-FDCD9716D431}"/>
                                            </p:graphicEl>
                                          </p:spTgt>
                                        </p:tgtEl>
                                        <p:attrNameLst>
                                          <p:attrName>style.visibility</p:attrName>
                                        </p:attrNameLst>
                                      </p:cBhvr>
                                      <p:to>
                                        <p:strVal val="visible"/>
                                      </p:to>
                                    </p:set>
                                    <p:animEffect transition="in" filter="wipe(left)">
                                      <p:cBhvr>
                                        <p:cTn id="39" dur="1000"/>
                                        <p:tgtEl>
                                          <p:spTgt spid="6">
                                            <p:graphicEl>
                                              <a:dgm id="{65EDADEC-5070-BD4E-830B-FDCD9716D4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4442"/>
            <a:ext cx="9144000" cy="5995358"/>
          </a:xfrm>
          <a:prstGeom prst="rect">
            <a:avLst/>
          </a:prstGeom>
        </p:spPr>
      </p:pic>
    </p:spTree>
    <p:extLst>
      <p:ext uri="{BB962C8B-B14F-4D97-AF65-F5344CB8AC3E}">
        <p14:creationId xmlns:p14="http://schemas.microsoft.com/office/powerpoint/2010/main" val="35114653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81000"/>
            <a:ext cx="9144000" cy="5715000"/>
          </a:xfrm>
          <a:prstGeom prst="rect">
            <a:avLst/>
          </a:prstGeom>
        </p:spPr>
      </p:pic>
      <p:sp>
        <p:nvSpPr>
          <p:cNvPr id="3" name="TextBox 2"/>
          <p:cNvSpPr txBox="1"/>
          <p:nvPr/>
        </p:nvSpPr>
        <p:spPr>
          <a:xfrm>
            <a:off x="2638394" y="1219200"/>
            <a:ext cx="5315045" cy="369332"/>
          </a:xfrm>
          <a:prstGeom prst="rect">
            <a:avLst/>
          </a:prstGeom>
          <a:noFill/>
        </p:spPr>
        <p:txBody>
          <a:bodyPr wrap="square" rtlCol="0">
            <a:spAutoFit/>
          </a:bodyPr>
          <a:lstStyle/>
          <a:p>
            <a:r>
              <a:rPr lang="en-US" dirty="0" smtClean="0">
                <a:solidFill>
                  <a:srgbClr val="0070C0"/>
                </a:solidFill>
                <a:latin typeface="Arial Rounded MT Bold" panose="020F0704030504030204" pitchFamily="34" charset="0"/>
              </a:rPr>
              <a:t>COMPILATION PROCESS OF ALL PROGRAMS</a:t>
            </a:r>
            <a:endParaRPr lang="en-US" dirty="0">
              <a:solidFill>
                <a:srgbClr val="0070C0"/>
              </a:solidFill>
              <a:latin typeface="Arial Rounded MT Bold" panose="020F0704030504030204" pitchFamily="34" charset="0"/>
            </a:endParaRPr>
          </a:p>
        </p:txBody>
      </p:sp>
      <p:sp>
        <p:nvSpPr>
          <p:cNvPr id="4" name="TextBox 3"/>
          <p:cNvSpPr txBox="1"/>
          <p:nvPr/>
        </p:nvSpPr>
        <p:spPr>
          <a:xfrm>
            <a:off x="2623912" y="2226677"/>
            <a:ext cx="2669129" cy="400110"/>
          </a:xfrm>
          <a:prstGeom prst="rect">
            <a:avLst/>
          </a:prstGeom>
          <a:noFill/>
        </p:spPr>
        <p:txBody>
          <a:bodyPr wrap="none" rtlCol="0">
            <a:spAutoFit/>
          </a:bodyPr>
          <a:lstStyle/>
          <a:p>
            <a:r>
              <a:rPr lang="en-US" sz="2000" dirty="0" smtClean="0">
                <a:solidFill>
                  <a:srgbClr val="0070C0"/>
                </a:solidFill>
                <a:latin typeface="Arial Rounded MT Bold" panose="020F0704030504030204" pitchFamily="34" charset="0"/>
              </a:rPr>
              <a:t>CREATING PRJ.JAR</a:t>
            </a:r>
            <a:endParaRPr lang="en-US" sz="2000" dirty="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3224814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914400" y="-33068"/>
            <a:ext cx="7288271" cy="6172200"/>
          </a:xfrm>
          <a:prstGeom prst="rect">
            <a:avLst/>
          </a:prstGeom>
        </p:spPr>
      </p:pic>
    </p:spTree>
    <p:extLst>
      <p:ext uri="{BB962C8B-B14F-4D97-AF65-F5344CB8AC3E}">
        <p14:creationId xmlns:p14="http://schemas.microsoft.com/office/powerpoint/2010/main" val="1389735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2590800"/>
            <a:ext cx="5476820" cy="1107996"/>
          </a:xfrm>
          <a:prstGeom prst="rect">
            <a:avLst/>
          </a:prstGeom>
          <a:noFill/>
        </p:spPr>
        <p:txBody>
          <a:bodyPr wrap="none" rtlCol="0">
            <a:spAutoFit/>
          </a:bodyPr>
          <a:lstStyle/>
          <a:p>
            <a:r>
              <a:rPr lang="en-US" sz="6600" dirty="0" smtClean="0"/>
              <a:t>LOGIN OUTPUT</a:t>
            </a:r>
            <a:endParaRPr lang="en-US" sz="6600" dirty="0"/>
          </a:p>
        </p:txBody>
      </p:sp>
      <p:pic>
        <p:nvPicPr>
          <p:cNvPr id="3" name="Picture 2" descr="Capture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5" y="228600"/>
            <a:ext cx="9144000" cy="5765461"/>
          </a:xfrm>
          <a:prstGeom prst="rect">
            <a:avLst/>
          </a:prstGeom>
        </p:spPr>
      </p:pic>
      <p:sp>
        <p:nvSpPr>
          <p:cNvPr id="5" name="Rectangle 4"/>
          <p:cNvSpPr/>
          <p:nvPr/>
        </p:nvSpPr>
        <p:spPr>
          <a:xfrm>
            <a:off x="990600" y="3810000"/>
            <a:ext cx="3657600" cy="304800"/>
          </a:xfrm>
          <a:prstGeom prst="rect">
            <a:avLst/>
          </a:prstGeom>
          <a:solidFill>
            <a:schemeClr val="tx1">
              <a:lumMod val="95000"/>
              <a:lumOff val="5000"/>
              <a:alpha val="22000"/>
            </a:schemeClr>
          </a:solidFill>
          <a:ln w="34925">
            <a:solidFill>
              <a:srgbClr val="F274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371600" y="4114800"/>
            <a:ext cx="3039076" cy="369332"/>
          </a:xfrm>
          <a:prstGeom prst="rect">
            <a:avLst/>
          </a:prstGeom>
          <a:noFill/>
        </p:spPr>
        <p:txBody>
          <a:bodyPr wrap="none" rtlCol="0">
            <a:sp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Final step to Run the Program</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15524396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DVSECTIONID" val="pbN8jrcRkzLTOV54VyMEqh"/>
</p:tagLst>
</file>

<file path=ppt/tags/tag3.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Introducing PowerPoint 2011">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 PowerPoint 2011.potx</Template>
  <TotalTime>0</TotalTime>
  <Words>444</Words>
  <Application>Microsoft Macintosh PowerPoint</Application>
  <PresentationFormat>On-screen Show (4:3)</PresentationFormat>
  <Paragraphs>90</Paragraphs>
  <Slides>41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Arial Rounded MT Bold</vt:lpstr>
      <vt:lpstr>Calibri</vt:lpstr>
      <vt:lpstr>Georgia</vt:lpstr>
      <vt:lpstr>Times New Roman</vt:lpstr>
      <vt:lpstr>Introducing PowerPoint 2011</vt:lpstr>
      <vt:lpstr>HADOOP PROJECT CENSUS (BIG) DATA ANALYSIS</vt:lpstr>
      <vt:lpstr>PowerPoint Presentation</vt:lpstr>
      <vt:lpstr>PowerPoint Presentation</vt:lpstr>
      <vt:lpstr>MapReduce is a processing technique and a program model for distributed computing based on java.  The major advantage of MapReduce is that it is easy to scale data processing over multiple computing nodes. Under the MapReduce model, the data processing primitives are called mappers and reducers. But, once we write an application in the MapReduce form, scaling the application to run over hundreds, thousands, or even tens of thousands of machines in a cluster is merely a configuration change. This simple scalability is what has attracted many programmers to use the MapReduce model. </vt:lpstr>
      <vt:lpstr>HOW TO RUN THE MAPREDUCE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Apache Pig is an abstraction over MapReduce. It is a tool/platform which is used to analyze larger sets of data representing them as data flows. Pig is generally used with Hadoop; we can perform all the data manipulation operations in Hadoop using Apache Pig.</vt:lpstr>
      <vt:lpstr>PowerPoint Presentation</vt:lpstr>
      <vt:lpstr>PowerPoint Presentation</vt:lpstr>
      <vt:lpstr>PowerPoint Presentation</vt:lpstr>
      <vt:lpstr>PowerPoint Presentation</vt:lpstr>
      <vt:lpstr>PowerPoint Presentation</vt:lpstr>
      <vt:lpstr>HOW TO RUN ANALYSIS USING PIG: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Hive is a data warehouse infrastructure tool to process structured data in Hadoop. It resides on top of Hadoop to summarize Big Data, and makes querying and analyzing easy.</vt:lpstr>
      <vt:lpstr>HOW TO RUN ANALYSIS USING  HIVE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2010-05-03T20:57:59Z</dcterms:created>
  <dcterms:modified xsi:type="dcterms:W3CDTF">2017-08-11T17:31:55Z</dcterms:modified>
</cp:coreProperties>
</file>